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7" r:id="rId4"/>
    <p:sldId id="389" r:id="rId5"/>
    <p:sldId id="319" r:id="rId6"/>
    <p:sldId id="390" r:id="rId7"/>
    <p:sldId id="393" r:id="rId8"/>
    <p:sldId id="392" r:id="rId9"/>
    <p:sldId id="348" r:id="rId10"/>
    <p:sldId id="355" r:id="rId11"/>
    <p:sldId id="359" r:id="rId12"/>
    <p:sldId id="375" r:id="rId13"/>
    <p:sldId id="374" r:id="rId14"/>
    <p:sldId id="377" r:id="rId15"/>
    <p:sldId id="388" r:id="rId16"/>
    <p:sldId id="3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3" clrIdx="0">
    <p:extLst>
      <p:ext uri="{19B8F6BF-5375-455C-9EA6-DF929625EA0E}">
        <p15:presenceInfo xmlns:p15="http://schemas.microsoft.com/office/powerpoint/2012/main" userId="c80cf8fe89b52679" providerId="Windows Live"/>
      </p:ext>
    </p:extLst>
  </p:cmAuthor>
  <p:cmAuthor id="2" name="Wil Bom" initials="WB" lastIdx="1"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1145" autoAdjust="0"/>
  </p:normalViewPr>
  <p:slideViewPr>
    <p:cSldViewPr snapToGrid="0" snapToObjects="1" showGuides="1">
      <p:cViewPr varScale="1">
        <p:scale>
          <a:sx n="79" d="100"/>
          <a:sy n="79" d="100"/>
        </p:scale>
        <p:origin x="16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 nice exercise.</a:t>
            </a:r>
            <a:r>
              <a:rPr lang="en-GB" baseline="0" noProof="0" dirty="0"/>
              <a:t> P</a:t>
            </a:r>
            <a:r>
              <a:rPr lang="en-GB" noProof="0" dirty="0"/>
              <a:t>articipants like to tell about the</a:t>
            </a:r>
            <a:r>
              <a:rPr lang="en-GB" baseline="0" noProof="0" dirty="0"/>
              <a:t> training</a:t>
            </a:r>
            <a:r>
              <a:rPr lang="en-GB" noProof="0" dirty="0"/>
              <a:t> and in this way they get to know each other better and they get insight in the</a:t>
            </a:r>
            <a:r>
              <a:rPr lang="en-GB" baseline="0" noProof="0" dirty="0"/>
              <a:t> </a:t>
            </a:r>
            <a:r>
              <a:rPr lang="en-GB" noProof="0" dirty="0"/>
              <a:t> network group</a:t>
            </a:r>
            <a:r>
              <a:rPr lang="en-GB" baseline="0" noProof="0" dirty="0"/>
              <a:t> members</a:t>
            </a:r>
            <a:r>
              <a:rPr lang="en-GB" noProof="0" dirty="0"/>
              <a:t> have at home</a:t>
            </a:r>
            <a:r>
              <a:rPr lang="en-GB" baseline="0" noProof="0" dirty="0"/>
              <a:t> (</a:t>
            </a:r>
            <a:r>
              <a:rPr lang="en-GB" noProof="0" dirty="0"/>
              <a:t>topic 4)!</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426185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4</a:t>
            </a:fld>
            <a:endParaRPr lang="nl-NL"/>
          </a:p>
        </p:txBody>
      </p:sp>
    </p:spTree>
    <p:extLst>
      <p:ext uri="{BB962C8B-B14F-4D97-AF65-F5344CB8AC3E}">
        <p14:creationId xmlns:p14="http://schemas.microsoft.com/office/powerpoint/2010/main" val="312803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When many </a:t>
            </a:r>
            <a:r>
              <a:rPr lang="en-GB" baseline="0" noProof="0" dirty="0"/>
              <a:t>participants have submitted the draft of their</a:t>
            </a:r>
            <a:r>
              <a:rPr lang="en-GB" noProof="0" dirty="0"/>
              <a:t> practical assignment, you should already have given your feedback on the documents. In that case, each couple can discuss it during the debriefing. In the whole group you can  give some general feedback and tips about what you have noticed. </a:t>
            </a:r>
          </a:p>
          <a:p>
            <a:r>
              <a:rPr lang="en-GB" noProof="0" dirty="0"/>
              <a:t>When you have come</a:t>
            </a:r>
            <a:r>
              <a:rPr lang="en-GB" baseline="0" noProof="0" dirty="0"/>
              <a:t> across</a:t>
            </a:r>
            <a:r>
              <a:rPr lang="en-GB" noProof="0" dirty="0"/>
              <a:t> a very good assignment, ask that pair/individual to share it with the whole group</a:t>
            </a:r>
            <a:r>
              <a:rPr lang="en-GB" baseline="0" noProof="0" dirty="0"/>
              <a:t>. They can </a:t>
            </a:r>
            <a:r>
              <a:rPr lang="en-GB" noProof="0" dirty="0"/>
              <a:t>give a presentation. Be flexible during this debriefing. Sometimes</a:t>
            </a:r>
            <a:r>
              <a:rPr lang="en-GB" baseline="0" noProof="0" dirty="0"/>
              <a:t> the session can be </a:t>
            </a:r>
            <a:r>
              <a:rPr lang="en-GB" noProof="0" dirty="0"/>
              <a:t>very disappointing, because only a</a:t>
            </a:r>
            <a:r>
              <a:rPr lang="en-GB" baseline="0" noProof="0" dirty="0"/>
              <a:t> few participants have submitted their draft programme. It </a:t>
            </a:r>
            <a:r>
              <a:rPr lang="en-GB" noProof="0" dirty="0"/>
              <a:t>can also be very exciting because of the high quality of the work you have seen. All options</a:t>
            </a:r>
            <a:r>
              <a:rPr lang="en-GB" baseline="0" noProof="0" dirty="0"/>
              <a:t> are possible</a:t>
            </a:r>
            <a:r>
              <a:rPr lang="en-GB" noProof="0" dirty="0"/>
              <a:t>!</a:t>
            </a:r>
          </a:p>
          <a:p>
            <a:r>
              <a:rPr lang="en-GB" noProof="0" dirty="0"/>
              <a:t>Make sure that you clarify the criteria again</a:t>
            </a:r>
            <a:r>
              <a:rPr lang="en-GB" baseline="0" noProof="0" dirty="0"/>
              <a:t> </a:t>
            </a:r>
            <a:r>
              <a:rPr lang="en-GB" noProof="0" dirty="0"/>
              <a:t>for the presentation at the end (also, for getting a certificate or not)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218986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Ask participants to give their answers in their own words, take your</a:t>
            </a:r>
            <a:r>
              <a:rPr lang="en-GB" baseline="0" noProof="0" dirty="0"/>
              <a:t> </a:t>
            </a:r>
            <a:r>
              <a:rPr lang="en-GB" noProof="0" dirty="0"/>
              <a:t>time, let them think.</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whether you would like to start your own business and develop your career as an entrepreneur/business(wo)man. Students/jobseekers and job creators learn the meaning of how to behave in an entrepreneurial way, how to develop a clear vision about the enterprise they want to start and how to build up skills to make that vision concrete. They learn to set entrepreneurship in motion.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323257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Ask participants to give their answers in their own words, take your</a:t>
            </a:r>
            <a:r>
              <a:rPr lang="en-GB" baseline="0" noProof="0" dirty="0"/>
              <a:t> </a:t>
            </a:r>
            <a:r>
              <a:rPr lang="en-GB" noProof="0" dirty="0"/>
              <a:t>time, let them think.</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whether you would like to start your own business and develop your career as an entrepreneur/business(wo)man. Students/jobseekers and job creators learn the meaning of how to behave in an entrepreneurial way, how to develop a clear vision about the enterprise they want to start and how to build up skills to make that vision concrete. They learn to set entrepreneurship in motion.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Read thoroughly the exercises in the toolkit as a preparation on this topic</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36983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You need to set clear dates when</a:t>
            </a:r>
            <a:r>
              <a:rPr lang="en-GB" baseline="0" noProof="0" dirty="0"/>
              <a:t> to submit</a:t>
            </a:r>
            <a:r>
              <a:rPr lang="en-GB" noProof="0" dirty="0"/>
              <a:t> the programmes in order to get personal feedback. When they</a:t>
            </a:r>
            <a:r>
              <a:rPr lang="en-GB" baseline="0" noProof="0" dirty="0"/>
              <a:t> are </a:t>
            </a:r>
            <a:r>
              <a:rPr lang="en-GB" noProof="0" dirty="0"/>
              <a:t>too late,</a:t>
            </a:r>
            <a:r>
              <a:rPr lang="en-GB" baseline="0" noProof="0" dirty="0"/>
              <a:t> they will miss your tips. </a:t>
            </a:r>
            <a:r>
              <a:rPr lang="en-GB" noProof="0" dirty="0"/>
              <a:t>Make sure to</a:t>
            </a:r>
            <a:r>
              <a:rPr lang="en-GB" baseline="0" noProof="0" dirty="0"/>
              <a:t> </a:t>
            </a:r>
            <a:r>
              <a:rPr lang="en-GB" noProof="0" dirty="0"/>
              <a:t>plan the</a:t>
            </a:r>
            <a:r>
              <a:rPr lang="en-GB" baseline="0" noProof="0" dirty="0"/>
              <a:t> </a:t>
            </a:r>
            <a:r>
              <a:rPr lang="en-GB" noProof="0" dirty="0"/>
              <a:t>feedback writing on days you don’t have any other activities. It takes some time to produce proper feedback</a:t>
            </a:r>
            <a:r>
              <a:rPr lang="en-GB" baseline="0" noProof="0" dirty="0"/>
              <a:t>: </a:t>
            </a:r>
            <a:r>
              <a:rPr lang="en-GB" noProof="0" dirty="0"/>
              <a:t>about</a:t>
            </a:r>
            <a:r>
              <a:rPr lang="en-GB" baseline="0" noProof="0" dirty="0"/>
              <a:t> </a:t>
            </a:r>
            <a:r>
              <a:rPr lang="en-GB" noProof="0" dirty="0"/>
              <a:t>one hour for each concept.</a:t>
            </a:r>
            <a:r>
              <a:rPr lang="en-GB" baseline="0" noProof="0" dirty="0"/>
              <a:t> </a:t>
            </a:r>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100103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72728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57291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14269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40863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47888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07566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06112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55305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2286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4044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03197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extLst>
      <p:ext uri="{BB962C8B-B14F-4D97-AF65-F5344CB8AC3E}">
        <p14:creationId xmlns:p14="http://schemas.microsoft.com/office/powerpoint/2010/main" val="169687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775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400" b="1" dirty="0">
                <a:solidFill>
                  <a:schemeClr val="bg1"/>
                </a:solidFill>
              </a:rPr>
              <a:t>Day 6  ‘Discover your Business’</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VNA project,  My World of Work</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7335674"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groups of four you read through the overview of all the exercises of the topic ‘Discover your Business’;</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Discuss which exercises will be appropriate to select for your own group of youth and explain why?;</a:t>
            </a:r>
          </a:p>
          <a:p>
            <a:pPr marL="342900" indent="-342900">
              <a:lnSpc>
                <a:spcPct val="90000"/>
              </a:lnSpc>
              <a:buFont typeface="Arial" panose="020B0604020202020204" pitchFamily="34" charset="0"/>
              <a:buChar char="•"/>
              <a:defRPr/>
            </a:pPr>
            <a:endParaRPr lang="en-GB" altLang="en-US" sz="2400" dirty="0"/>
          </a:p>
          <a:p>
            <a:pPr marL="342900" indent="-342900">
              <a:lnSpc>
                <a:spcPct val="90000"/>
              </a:lnSpc>
              <a:buFont typeface="Arial" panose="020B0604020202020204" pitchFamily="34" charset="0"/>
              <a:buChar char="•"/>
              <a:defRPr/>
            </a:pPr>
            <a:r>
              <a:rPr lang="en-GB" altLang="en-US" sz="2400" dirty="0"/>
              <a:t>Choose 3 - 5 exercises;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Choose one exercise you want to try-out in this group;</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Prepare that exercise for a try-out</a:t>
            </a:r>
            <a:r>
              <a:rPr lang="nl-NL" altLang="en-US" sz="2400" dirty="0"/>
              <a:t>. </a:t>
            </a: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1A71F17-3BF6-BB4B-9467-0D8006636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3 - 5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those exercises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competences by doing a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9F3BEEF-0286-034B-B803-D0F94B693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609579" y="1753324"/>
            <a:ext cx="8064222" cy="489364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on the youth you are guiding and </a:t>
            </a:r>
            <a:r>
              <a:rPr lang="en-US" sz="2400" dirty="0">
                <a:solidFill>
                  <a:srgbClr val="132831"/>
                </a:solidFill>
              </a:rPr>
              <a:t>the situation in this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we can learn from, the facilitator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have learned from the exercise. </a:t>
            </a:r>
          </a:p>
          <a:p>
            <a:pPr>
              <a:defRPr/>
            </a:pPr>
            <a:endParaRPr lang="nl-NL" altLang="en-US" sz="2400" dirty="0">
              <a:latin typeface="+mj-lt"/>
            </a:endParaRPr>
          </a:p>
        </p:txBody>
      </p:sp>
      <p:cxnSp>
        <p:nvCxnSpPr>
          <p:cNvPr id="13" name="Straight Connector 12"/>
          <p:cNvCxnSpPr/>
          <p:nvPr/>
        </p:nvCxnSpPr>
        <p:spPr>
          <a:xfrm>
            <a:off x="879164" y="1753324"/>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33884BD-8760-0141-9C3D-413D42A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pPr>
            <a:r>
              <a:rPr lang="en-GB" altLang="nl-NL" sz="2400" dirty="0"/>
              <a:t>Update your tailor-made programme on Career Development with what you have learned today;</a:t>
            </a:r>
          </a:p>
          <a:p>
            <a:endParaRPr lang="en-GB" altLang="nl-NL" sz="2400" dirty="0"/>
          </a:p>
          <a:p>
            <a:pPr marL="342900" indent="-342900">
              <a:buFont typeface="Arial" panose="020B0604020202020204" pitchFamily="34" charset="0"/>
              <a:buChar char="•"/>
            </a:pPr>
            <a:r>
              <a:rPr lang="en-GB" altLang="nl-NL" sz="2400" dirty="0"/>
              <a:t>Submit your programme to the trainers for personal feedback, if you have not done it yet;</a:t>
            </a:r>
          </a:p>
          <a:p>
            <a:endParaRPr lang="en-GB" altLang="nl-NL" sz="2400" dirty="0"/>
          </a:p>
          <a:p>
            <a:pPr marL="342900" indent="-342900">
              <a:buFont typeface="Arial" panose="020B0604020202020204" pitchFamily="34" charset="0"/>
              <a:buChar char="•"/>
            </a:pPr>
            <a:r>
              <a:rPr lang="en-GB" altLang="nl-NL" sz="2400" dirty="0"/>
              <a:t>Next training day we work on topic 6 ‘Your Action planning and Applying for a job’. Read already the overview.</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8B71EA8-024D-AA4C-A641-9BDD1CB5C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a:defRPr/>
            </a:pPr>
            <a:r>
              <a:rPr lang="en-GB" altLang="en-US" sz="2400" dirty="0">
                <a:latin typeface="+mj-lt"/>
              </a:rPr>
              <a:t>Give a recommendation/tip to your management on how to implement this toolkit ‘Career Development’. </a:t>
            </a:r>
          </a:p>
          <a:p>
            <a:pPr>
              <a:defRPr/>
            </a:pPr>
            <a:endParaRPr lang="en-GB" altLang="en-US" sz="2400" dirty="0">
              <a:latin typeface="+mj-lt"/>
            </a:endParaRPr>
          </a:p>
          <a:p>
            <a:pPr>
              <a:defRPr/>
            </a:pPr>
            <a:r>
              <a:rPr lang="en-GB" altLang="en-US" sz="2400" dirty="0">
                <a:latin typeface="+mj-lt"/>
              </a:rPr>
              <a:t>Asante and good luck with the development of your programme.</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C875C19-0F66-4D4D-8F80-76215493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775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400" b="1" dirty="0">
                <a:solidFill>
                  <a:schemeClr val="bg1"/>
                </a:solidFill>
              </a:rPr>
              <a:t>Day 6  ‘Discover your Business’</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VNA project,  My World of Work</a:t>
            </a:r>
          </a:p>
          <a:p>
            <a:pPr>
              <a:lnSpc>
                <a:spcPct val="80000"/>
              </a:lnSpc>
            </a:pPr>
            <a:endParaRPr lang="en-GB" altLang="en-US" sz="2400" b="1" dirty="0">
              <a:solidFill>
                <a:schemeClr val="bg1"/>
              </a:solidFill>
            </a:endParaRPr>
          </a:p>
          <a:p>
            <a:pPr>
              <a:lnSpc>
                <a:spcPct val="80000"/>
              </a:lnSpc>
            </a:pPr>
            <a:r>
              <a:rPr lang="en-GB" altLang="en-US" sz="24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192730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What did you tell about day 5?;</a:t>
            </a:r>
          </a:p>
          <a:p>
            <a:pPr marL="342900" indent="-342900">
              <a:buFont typeface="Arial" panose="020B0604020202020204" pitchFamily="34" charset="0"/>
              <a:buChar char="•"/>
              <a:defRPr/>
            </a:pPr>
            <a:r>
              <a:rPr lang="en-GB" sz="2400" dirty="0"/>
              <a:t>Objectives of day 6;</a:t>
            </a:r>
          </a:p>
          <a:p>
            <a:pPr marL="342900" indent="-342900">
              <a:buFont typeface="Arial" panose="020B0604020202020204" pitchFamily="34" charset="0"/>
              <a:buChar char="•"/>
              <a:defRPr/>
            </a:pPr>
            <a:r>
              <a:rPr lang="en-GB" sz="2400" dirty="0"/>
              <a:t>Debriefing of your own tailor-made programme ‘Career Development’;</a:t>
            </a:r>
          </a:p>
          <a:p>
            <a:pPr marL="342900" indent="-342900">
              <a:buFont typeface="Arial" panose="020B0604020202020204" pitchFamily="34" charset="0"/>
              <a:buChar char="•"/>
              <a:defRPr/>
            </a:pPr>
            <a:r>
              <a:rPr lang="en-GB" sz="2400" dirty="0"/>
              <a:t>Overview of  topic ’Discover your Business’;</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and updating of tailor-made programme.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DADE7AA-D173-0048-B09A-1A2136BD9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What did you tell at home? </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569660"/>
          </a:xfrm>
          <a:prstGeom prst="rect">
            <a:avLst/>
          </a:prstGeom>
        </p:spPr>
        <p:txBody>
          <a:bodyPr wrap="square">
            <a:spAutoFit/>
          </a:bodyPr>
          <a:lstStyle/>
          <a:p>
            <a:pPr>
              <a:defRPr/>
            </a:pPr>
            <a:r>
              <a:rPr lang="en-GB" sz="2400" dirty="0"/>
              <a:t>When you came home last week, what did you tell your family and friends about the training?</a:t>
            </a:r>
          </a:p>
          <a:p>
            <a:pPr>
              <a:defRPr/>
            </a:pPr>
            <a:endParaRPr lang="en-GB" sz="2400" dirty="0"/>
          </a:p>
          <a:p>
            <a:pPr>
              <a:defRPr/>
            </a:pPr>
            <a:r>
              <a:rPr lang="en-GB" sz="2400" dirty="0"/>
              <a:t>Give a brief summary.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730AF9E-F8DB-7441-9C4D-746DC900D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65815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Debriefing about ‘your own tailor-made </a:t>
            </a:r>
            <a:r>
              <a:rPr lang="en-GB" altLang="en-US" sz="2400" dirty="0">
                <a:latin typeface="+mj-lt"/>
              </a:rPr>
              <a:t>programme</a:t>
            </a:r>
            <a:r>
              <a:rPr lang="en-US" altLang="en-US" sz="2400" dirty="0">
                <a:latin typeface="+mj-lt"/>
              </a:rPr>
              <a:t> on career development’;</a:t>
            </a:r>
          </a:p>
          <a:p>
            <a:pPr marL="342900" indent="-342900">
              <a:buFont typeface="Arial" panose="020B0604020202020204" pitchFamily="34" charset="0"/>
              <a:buChar char="•"/>
              <a:defRPr/>
            </a:pPr>
            <a:r>
              <a:rPr lang="en-US" altLang="en-US" sz="2400" dirty="0">
                <a:latin typeface="+mj-lt"/>
              </a:rPr>
              <a:t>Selecting the exercises from the topic ‘Discover your Business’ for your group of youth;</a:t>
            </a:r>
          </a:p>
          <a:p>
            <a:pPr marL="342900" indent="-342900">
              <a:buFont typeface="Arial" panose="020B0604020202020204" pitchFamily="34" charset="0"/>
              <a:buChar char="•"/>
              <a:defRPr/>
            </a:pPr>
            <a:r>
              <a:rPr lang="en-US" altLang="en-US" sz="2400" dirty="0">
                <a:latin typeface="+mj-lt"/>
              </a:rPr>
              <a:t>Doing try-outs of exercises (as many as possible);</a:t>
            </a:r>
          </a:p>
          <a:p>
            <a:pPr marL="342900" indent="-342900">
              <a:buFont typeface="Arial" panose="020B0604020202020204" pitchFamily="34" charset="0"/>
              <a:buChar char="•"/>
              <a:defRPr/>
            </a:pPr>
            <a:r>
              <a:rPr lang="en-US" altLang="en-US" sz="2400" dirty="0">
                <a:latin typeface="+mj-lt"/>
              </a:rPr>
              <a:t>Reflecting and setting goals for the future delivery of your own career development </a:t>
            </a:r>
            <a:r>
              <a:rPr lang="en-GB" altLang="en-US" sz="2400" dirty="0">
                <a:latin typeface="+mj-lt"/>
              </a:rPr>
              <a:t>programme; </a:t>
            </a:r>
          </a:p>
          <a:p>
            <a:pPr marL="342900" indent="-342900">
              <a:buFont typeface="Arial" panose="020B0604020202020204" pitchFamily="34" charset="0"/>
              <a:buChar char="•"/>
              <a:defRPr/>
            </a:pPr>
            <a:r>
              <a:rPr lang="en-GB" altLang="en-US" sz="2400" dirty="0">
                <a:latin typeface="+mj-lt"/>
              </a:rPr>
              <a:t>Preparing the last presentation of your tailor-made programme. </a:t>
            </a:r>
            <a:endParaRPr lang="en-GB"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9F2F73B-3E0C-B94F-95C5-9EB4BD05E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938992"/>
          </a:xfrm>
          <a:prstGeom prst="rect">
            <a:avLst/>
          </a:prstGeom>
        </p:spPr>
        <p:txBody>
          <a:bodyPr wrap="square">
            <a:spAutoFit/>
          </a:bodyPr>
          <a:lstStyle/>
          <a:p>
            <a:r>
              <a:rPr lang="en-GB" altLang="nl-NL" sz="2400" dirty="0"/>
              <a:t>In the whole group we check your homework:</a:t>
            </a:r>
          </a:p>
          <a:p>
            <a:pPr marL="342900" indent="-342900">
              <a:buFont typeface="Arial" panose="020B0604020202020204" pitchFamily="34" charset="0"/>
              <a:buChar char="•"/>
            </a:pPr>
            <a:r>
              <a:rPr lang="en-GB" altLang="nl-NL" sz="2400" dirty="0"/>
              <a:t>updating of your tailor-made programme;</a:t>
            </a:r>
          </a:p>
          <a:p>
            <a:pPr marL="342900" indent="-342900">
              <a:buFont typeface="Arial" panose="020B0604020202020204" pitchFamily="34" charset="0"/>
              <a:buChar char="•"/>
            </a:pPr>
            <a:r>
              <a:rPr lang="en-GB" altLang="nl-NL" sz="2400" dirty="0"/>
              <a:t>sending it for feedback to the trainers;</a:t>
            </a:r>
          </a:p>
          <a:p>
            <a:pPr marL="342900" indent="-342900">
              <a:buFont typeface="Arial" panose="020B0604020202020204" pitchFamily="34" charset="0"/>
              <a:buChar char="•"/>
            </a:pPr>
            <a:r>
              <a:rPr lang="en-GB" altLang="nl-NL" sz="2400" dirty="0"/>
              <a:t>involving your management. What do you need from them?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25F4728-AB85-3F44-B0E7-9C14A3EE4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42862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5: ‘Discover your Business’</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1800493"/>
          </a:xfrm>
          <a:prstGeom prst="rect">
            <a:avLst/>
          </a:prstGeom>
        </p:spPr>
        <p:txBody>
          <a:bodyPr wrap="square">
            <a:spAutoFit/>
          </a:bodyPr>
          <a:lstStyle/>
          <a:p>
            <a:r>
              <a:rPr lang="en-US" sz="2400" dirty="0">
                <a:solidFill>
                  <a:srgbClr val="132831"/>
                </a:solidFill>
              </a:rPr>
              <a:t>What is meant by ‘Discover your Business’?</a:t>
            </a:r>
          </a:p>
          <a:p>
            <a:endParaRPr lang="en-US" sz="2400" dirty="0">
              <a:solidFill>
                <a:srgbClr val="132831"/>
              </a:solidFill>
            </a:endParaRPr>
          </a:p>
          <a:p>
            <a:r>
              <a:rPr lang="en-US" sz="2400" dirty="0">
                <a:solidFill>
                  <a:srgbClr val="132831"/>
                </a:solidFill>
              </a:rPr>
              <a:t>Why is this topic important for the youth of Zanzibar?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8437EE3-8C99-BD4E-B862-C81DD586C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236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18437EE3-8C99-BD4E-B862-C81DD586C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Afbeelding 7">
            <a:extLst>
              <a:ext uri="{FF2B5EF4-FFF2-40B4-BE49-F238E27FC236}">
                <a16:creationId xmlns:a16="http://schemas.microsoft.com/office/drawing/2014/main" id="{5A7F48FF-8D9F-4D64-B5A7-D6B209BEB35F}"/>
              </a:ext>
            </a:extLst>
          </p:cNvPr>
          <p:cNvPicPr>
            <a:picLocks noChangeAspect="1"/>
          </p:cNvPicPr>
          <p:nvPr/>
        </p:nvPicPr>
        <p:blipFill>
          <a:blip r:embed="rId5"/>
          <a:stretch>
            <a:fillRect/>
          </a:stretch>
        </p:blipFill>
        <p:spPr>
          <a:xfrm>
            <a:off x="1215957" y="795528"/>
            <a:ext cx="6206247" cy="6062472"/>
          </a:xfrm>
          <a:prstGeom prst="rect">
            <a:avLst/>
          </a:prstGeom>
        </p:spPr>
      </p:pic>
    </p:spTree>
    <p:extLst>
      <p:ext uri="{BB962C8B-B14F-4D97-AF65-F5344CB8AC3E}">
        <p14:creationId xmlns:p14="http://schemas.microsoft.com/office/powerpoint/2010/main" val="148105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Overview of exercises ‘Discover your Business’</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88515" y="1938733"/>
            <a:ext cx="6664094" cy="4154984"/>
          </a:xfrm>
          <a:prstGeom prst="rect">
            <a:avLst/>
          </a:prstGeom>
        </p:spPr>
        <p:txBody>
          <a:bodyPr wrap="square">
            <a:spAutoFit/>
          </a:bodyPr>
          <a:lstStyle/>
          <a:p>
            <a:r>
              <a:rPr lang="en-US" sz="2400" dirty="0"/>
              <a:t>In total there are 24 exercises in the topic ‘Discover your Business’. Aims are: </a:t>
            </a:r>
          </a:p>
          <a:p>
            <a:pPr marL="342900" indent="-342900">
              <a:buFont typeface="Arial" panose="020B0604020202020204" pitchFamily="34" charset="0"/>
              <a:buChar char="•"/>
            </a:pPr>
            <a:r>
              <a:rPr lang="en-US" sz="2400" dirty="0"/>
              <a:t>to ‘think out of the box’, to use creativity and to apply problem solving skills;</a:t>
            </a:r>
          </a:p>
          <a:p>
            <a:pPr marL="342900" indent="-342900">
              <a:buFont typeface="Arial" panose="020B0604020202020204" pitchFamily="34" charset="0"/>
              <a:buChar char="•"/>
            </a:pPr>
            <a:r>
              <a:rPr lang="en-US" sz="2400" dirty="0"/>
              <a:t>to become aware of what an entrepreneur is, what kind of talents you need for it and to reflect on your own entrepreneurial skills;</a:t>
            </a:r>
          </a:p>
          <a:p>
            <a:pPr marL="342900" indent="-342900">
              <a:buFont typeface="Arial" panose="020B0604020202020204" pitchFamily="34" charset="0"/>
              <a:buChar char="•"/>
            </a:pPr>
            <a:r>
              <a:rPr lang="en-US" sz="2400" dirty="0"/>
              <a:t>to explore the business opportunities in your environment and network; </a:t>
            </a:r>
          </a:p>
          <a:p>
            <a:pPr marL="342900" indent="-342900">
              <a:buFont typeface="Arial" panose="020B0604020202020204" pitchFamily="34" charset="0"/>
              <a:buChar char="•"/>
            </a:pPr>
            <a:r>
              <a:rPr lang="en-US" sz="2400" dirty="0"/>
              <a:t>to learn in negotiation, marketing, accounting, planning and making a business plan.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C65B732-94E8-8A43-8135-A5CCC29F8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4578</TotalTime>
  <Words>1155</Words>
  <Application>Microsoft Office PowerPoint</Application>
  <PresentationFormat>Diavoorstelling (4:3)</PresentationFormat>
  <Paragraphs>104</Paragraphs>
  <Slides>15</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Arial</vt:lpstr>
      <vt:lpstr>Calibri</vt:lpstr>
      <vt:lpstr>Cubano Regular</vt:lpstr>
      <vt:lpstr>Office Theme</vt:lpstr>
      <vt:lpstr>1_Office Theme</vt:lpstr>
      <vt:lpstr>Training of Trainers Career Development</vt:lpstr>
      <vt:lpstr>Karibuni</vt:lpstr>
      <vt:lpstr>What did you tell at home? </vt:lpstr>
      <vt:lpstr>Objectives</vt:lpstr>
      <vt:lpstr>Debriefing of homework</vt:lpstr>
      <vt:lpstr>PowerPoint-presentatie</vt:lpstr>
      <vt:lpstr>Topic 5: ‘Discover your Business’</vt:lpstr>
      <vt:lpstr>PowerPoint-presentatie</vt:lpstr>
      <vt:lpstr>Overview of exercises ‘Discover your Business’</vt:lpstr>
      <vt:lpstr>Selecting the exercises</vt:lpstr>
      <vt:lpstr>Logbook reflections</vt:lpstr>
      <vt:lpstr>Try-out of the selected exercises</vt:lpstr>
      <vt:lpstr>Looking forward and homework</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159</cp:revision>
  <dcterms:created xsi:type="dcterms:W3CDTF">2016-11-16T12:29:20Z</dcterms:created>
  <dcterms:modified xsi:type="dcterms:W3CDTF">2021-11-02T16:49:01Z</dcterms:modified>
</cp:coreProperties>
</file>