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0"/>
  </p:notesMasterIdLst>
  <p:sldIdLst>
    <p:sldId id="256" r:id="rId5"/>
    <p:sldId id="257" r:id="rId6"/>
    <p:sldId id="258" r:id="rId7"/>
    <p:sldId id="260" r:id="rId8"/>
    <p:sldId id="262" r:id="rId9"/>
    <p:sldId id="261" r:id="rId10"/>
    <p:sldId id="267" r:id="rId11"/>
    <p:sldId id="268" r:id="rId12"/>
    <p:sldId id="269" r:id="rId13"/>
    <p:sldId id="270" r:id="rId14"/>
    <p:sldId id="274" r:id="rId15"/>
    <p:sldId id="275" r:id="rId16"/>
    <p:sldId id="276" r:id="rId17"/>
    <p:sldId id="277" r:id="rId18"/>
    <p:sldId id="305" r:id="rId19"/>
    <p:sldId id="278" r:id="rId20"/>
    <p:sldId id="279" r:id="rId21"/>
    <p:sldId id="280" r:id="rId22"/>
    <p:sldId id="282" r:id="rId23"/>
    <p:sldId id="306" r:id="rId24"/>
    <p:sldId id="281" r:id="rId25"/>
    <p:sldId id="284" r:id="rId26"/>
    <p:sldId id="285" r:id="rId27"/>
    <p:sldId id="286" r:id="rId28"/>
    <p:sldId id="345" r:id="rId29"/>
    <p:sldId id="289" r:id="rId30"/>
    <p:sldId id="290" r:id="rId31"/>
    <p:sldId id="291" r:id="rId32"/>
    <p:sldId id="307" r:id="rId33"/>
    <p:sldId id="308" r:id="rId34"/>
    <p:sldId id="310" r:id="rId35"/>
    <p:sldId id="287" r:id="rId36"/>
    <p:sldId id="295" r:id="rId37"/>
    <p:sldId id="304" r:id="rId38"/>
    <p:sldId id="34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 Bom" initials="WB" lastIdx="24" clrIdx="0">
    <p:extLst>
      <p:ext uri="{19B8F6BF-5375-455C-9EA6-DF929625EA0E}">
        <p15:presenceInfo xmlns:p15="http://schemas.microsoft.com/office/powerpoint/2012/main" userId="59b87781e300d0d5" providerId="Windows Live"/>
      </p:ext>
    </p:extLst>
  </p:cmAuthor>
  <p:cmAuthor id="2" name="Wil Bom" initials="WB [2]" lastIdx="6" clrIdx="1">
    <p:extLst>
      <p:ext uri="{19B8F6BF-5375-455C-9EA6-DF929625EA0E}">
        <p15:presenceInfo xmlns:p15="http://schemas.microsoft.com/office/powerpoint/2012/main" userId="S::wil.bom@vsoint.org::1c44b4fb-d17e-4a1a-b06f-ad8c1a3e8caf" providerId="AD"/>
      </p:ext>
    </p:extLst>
  </p:cmAuthor>
  <p:cmAuthor id="3" name="Kamha_Yr" initials="K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5353" autoAdjust="0"/>
  </p:normalViewPr>
  <p:slideViewPr>
    <p:cSldViewPr snapToGrid="0">
      <p:cViewPr varScale="1">
        <p:scale>
          <a:sx n="74" d="100"/>
          <a:sy n="74" d="100"/>
        </p:scale>
        <p:origin x="171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B02ED-21D9-4518-AEE5-7F0FDE60975F}" type="datetimeFigureOut">
              <a:rPr lang="en-GB" smtClean="0"/>
              <a:pPr/>
              <a:t>02/11/2021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4D0AB-CADF-42F3-B48D-E89E30714E6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31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>
                <a:solidFill>
                  <a:srgbClr val="FF0000"/>
                </a:solidFill>
              </a:rPr>
              <a:t>Wasilisho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hili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ni</a:t>
            </a:r>
            <a:r>
              <a:rPr lang="en-GB" baseline="0" dirty="0">
                <a:solidFill>
                  <a:srgbClr val="FF0000"/>
                </a:solidFill>
              </a:rPr>
              <a:t> utangulizi </a:t>
            </a:r>
            <a:r>
              <a:rPr lang="en-GB" baseline="0" dirty="0" err="1">
                <a:solidFill>
                  <a:srgbClr val="FF0000"/>
                </a:solidFill>
              </a:rPr>
              <a:t>wa</a:t>
            </a:r>
            <a:r>
              <a:rPr lang="en-GB" baseline="0" dirty="0">
                <a:solidFill>
                  <a:srgbClr val="FF0000"/>
                </a:solidFill>
              </a:rPr>
              <a:t> Elimu </a:t>
            </a:r>
            <a:r>
              <a:rPr lang="en-GB" baseline="0" dirty="0" err="1">
                <a:solidFill>
                  <a:srgbClr val="FF0000"/>
                </a:solidFill>
              </a:rPr>
              <a:t>na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Mafunzo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yanayouzingatia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Umahiri</a:t>
            </a:r>
            <a:r>
              <a:rPr lang="en-GB" baseline="0" dirty="0">
                <a:solidFill>
                  <a:srgbClr val="FF0000"/>
                </a:solidFill>
              </a:rPr>
              <a:t>. </a:t>
            </a:r>
            <a:r>
              <a:rPr lang="en-GB" baseline="0" dirty="0" err="1">
                <a:solidFill>
                  <a:srgbClr val="FF0000"/>
                </a:solidFill>
              </a:rPr>
              <a:t>Maana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yake</a:t>
            </a:r>
            <a:r>
              <a:rPr lang="en-GB" baseline="0" dirty="0">
                <a:solidFill>
                  <a:srgbClr val="FF0000"/>
                </a:solidFill>
              </a:rPr>
              <a:t>? Ni </a:t>
            </a:r>
            <a:r>
              <a:rPr lang="en-GB" baseline="0" dirty="0" err="1">
                <a:solidFill>
                  <a:srgbClr val="FF0000"/>
                </a:solidFill>
              </a:rPr>
              <a:t>kwa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namna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gani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mbinu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hii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ni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tofauti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na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kile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ambacho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walimu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hufanya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mara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nyingi</a:t>
            </a:r>
            <a:r>
              <a:rPr lang="en-GB" baseline="0" dirty="0">
                <a:solidFill>
                  <a:srgbClr val="FF0000"/>
                </a:solidFill>
              </a:rPr>
              <a:t>? </a:t>
            </a:r>
            <a:r>
              <a:rPr lang="en-GB" baseline="0" dirty="0" err="1">
                <a:solidFill>
                  <a:srgbClr val="FF0000"/>
                </a:solidFill>
              </a:rPr>
              <a:t>kwanini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walimu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wahamie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katika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mbinu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hii</a:t>
            </a:r>
            <a:r>
              <a:rPr lang="en-GB" baseline="0" dirty="0">
                <a:solidFill>
                  <a:srgbClr val="FF0000"/>
                </a:solidFill>
              </a:rPr>
              <a:t>? </a:t>
            </a:r>
            <a:r>
              <a:rPr lang="en-GB" baseline="0" dirty="0" err="1">
                <a:solidFill>
                  <a:srgbClr val="FF0000"/>
                </a:solidFill>
              </a:rPr>
              <a:t>Namna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ya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kufundisha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na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kujifunza</a:t>
            </a:r>
            <a:r>
              <a:rPr lang="en-GB" baseline="0" dirty="0">
                <a:solidFill>
                  <a:srgbClr val="FF0000"/>
                </a:solidFill>
              </a:rPr>
              <a:t> (</a:t>
            </a:r>
            <a:r>
              <a:rPr lang="en-GB" baseline="0" dirty="0" err="1">
                <a:solidFill>
                  <a:srgbClr val="FF0000"/>
                </a:solidFill>
              </a:rPr>
              <a:t>wanafunzi</a:t>
            </a:r>
            <a:r>
              <a:rPr lang="en-GB" baseline="0" dirty="0">
                <a:solidFill>
                  <a:srgbClr val="FF0000"/>
                </a:solidFill>
              </a:rPr>
              <a:t>) </a:t>
            </a:r>
            <a:r>
              <a:rPr lang="en-GB" baseline="0" dirty="0" err="1">
                <a:solidFill>
                  <a:srgbClr val="FF0000"/>
                </a:solidFill>
              </a:rPr>
              <a:t>katika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mbinu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ya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umahiri</a:t>
            </a:r>
            <a:r>
              <a:rPr lang="en-GB" baseline="0" dirty="0">
                <a:solidFill>
                  <a:srgbClr val="FF0000"/>
                </a:solidFill>
              </a:rPr>
              <a:t>.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980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/>
              <a:t>Uharaka</a:t>
            </a:r>
            <a:r>
              <a:rPr lang="en-GB" baseline="0" dirty="0"/>
              <a:t> </a:t>
            </a:r>
            <a:r>
              <a:rPr lang="en-GB" baseline="0" dirty="0" err="1"/>
              <a:t>wa</a:t>
            </a:r>
            <a:r>
              <a:rPr lang="en-GB" baseline="0" dirty="0"/>
              <a:t> </a:t>
            </a:r>
            <a:r>
              <a:rPr lang="en-GB" baseline="0" dirty="0" err="1"/>
              <a:t>kuhama</a:t>
            </a:r>
            <a:r>
              <a:rPr lang="en-GB" baseline="0" dirty="0"/>
              <a:t> </a:t>
            </a:r>
            <a:r>
              <a:rPr lang="en-GB" baseline="0" dirty="0" err="1"/>
              <a:t>unatokana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pande</a:t>
            </a:r>
            <a:r>
              <a:rPr lang="en-GB" baseline="0" dirty="0"/>
              <a:t> </a:t>
            </a:r>
            <a:r>
              <a:rPr lang="en-GB" baseline="0" dirty="0" err="1"/>
              <a:t>mbili</a:t>
            </a:r>
            <a:r>
              <a:rPr lang="en-GB" baseline="0" dirty="0"/>
              <a:t>: </a:t>
            </a:r>
            <a:r>
              <a:rPr lang="en-GB" baseline="0" dirty="0" err="1"/>
              <a:t>soko</a:t>
            </a:r>
            <a:r>
              <a:rPr lang="en-GB" baseline="0" dirty="0"/>
              <a:t> la </a:t>
            </a:r>
            <a:r>
              <a:rPr lang="en-GB" baseline="0" dirty="0" err="1"/>
              <a:t>ajira</a:t>
            </a:r>
            <a:r>
              <a:rPr lang="en-GB" baseline="0" dirty="0"/>
              <a:t> </a:t>
            </a:r>
            <a:r>
              <a:rPr lang="en-GB" baseline="0" dirty="0" err="1"/>
              <a:t>lina</a:t>
            </a:r>
            <a:r>
              <a:rPr lang="en-GB" baseline="0" dirty="0"/>
              <a:t> </a:t>
            </a:r>
            <a:r>
              <a:rPr lang="en-GB" baseline="0" dirty="0" err="1"/>
              <a:t>mahitaji</a:t>
            </a:r>
            <a:r>
              <a:rPr lang="en-GB" baseline="0" dirty="0"/>
              <a:t> </a:t>
            </a:r>
            <a:r>
              <a:rPr lang="en-GB" baseline="0" dirty="0" err="1"/>
              <a:t>mapya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tafiti</a:t>
            </a:r>
            <a:r>
              <a:rPr lang="en-GB" baseline="0" dirty="0"/>
              <a:t> </a:t>
            </a:r>
            <a:r>
              <a:rPr lang="en-GB" baseline="0" dirty="0" err="1"/>
              <a:t>zinaonesha</a:t>
            </a:r>
            <a:r>
              <a:rPr lang="en-GB" baseline="0" dirty="0"/>
              <a:t> </a:t>
            </a:r>
            <a:r>
              <a:rPr lang="en-GB" baseline="0" dirty="0" err="1"/>
              <a:t>kwamba</a:t>
            </a:r>
            <a:r>
              <a:rPr lang="en-GB" baseline="0" dirty="0"/>
              <a:t> </a:t>
            </a:r>
            <a:r>
              <a:rPr lang="en-GB" baseline="0" dirty="0" err="1"/>
              <a:t>baadhi</a:t>
            </a:r>
            <a:r>
              <a:rPr lang="en-GB" baseline="0" dirty="0"/>
              <a:t> </a:t>
            </a:r>
            <a:r>
              <a:rPr lang="en-GB" baseline="0" dirty="0" err="1"/>
              <a:t>ya</a:t>
            </a:r>
            <a:r>
              <a:rPr lang="en-GB" baseline="0" dirty="0"/>
              <a:t> </a:t>
            </a:r>
            <a:r>
              <a:rPr lang="en-GB" baseline="0" dirty="0" err="1"/>
              <a:t>mbinu</a:t>
            </a:r>
            <a:r>
              <a:rPr lang="en-GB" baseline="0" dirty="0"/>
              <a:t> za </a:t>
            </a:r>
            <a:r>
              <a:rPr lang="en-GB" baseline="0" dirty="0" err="1"/>
              <a:t>ufundishaji</a:t>
            </a:r>
            <a:r>
              <a:rPr lang="en-GB" baseline="0" dirty="0"/>
              <a:t> </a:t>
            </a:r>
            <a:r>
              <a:rPr lang="en-GB" baseline="0" dirty="0" err="1"/>
              <a:t>zina</a:t>
            </a:r>
            <a:r>
              <a:rPr lang="en-GB" baseline="0" dirty="0"/>
              <a:t> </a:t>
            </a:r>
            <a:r>
              <a:rPr lang="en-GB" baseline="0" dirty="0" err="1"/>
              <a:t>ufanisi</a:t>
            </a:r>
            <a:r>
              <a:rPr lang="en-GB" baseline="0" dirty="0"/>
              <a:t> </a:t>
            </a:r>
            <a:r>
              <a:rPr lang="en-GB" baseline="0" dirty="0" err="1"/>
              <a:t>zaidi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384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Kuna</a:t>
            </a:r>
            <a:r>
              <a:rPr lang="nl-NL" dirty="0"/>
              <a:t> </a:t>
            </a:r>
            <a:r>
              <a:rPr lang="nl-NL" dirty="0" err="1"/>
              <a:t>matoleo</a:t>
            </a:r>
            <a:r>
              <a:rPr lang="nl-NL" dirty="0"/>
              <a:t> </a:t>
            </a:r>
            <a:r>
              <a:rPr lang="nl-NL" dirty="0" err="1"/>
              <a:t>matatu</a:t>
            </a:r>
            <a:r>
              <a:rPr lang="nl-NL" dirty="0"/>
              <a:t>, </a:t>
            </a:r>
            <a:r>
              <a:rPr lang="nl-NL" dirty="0" err="1"/>
              <a:t>toleo</a:t>
            </a:r>
            <a:r>
              <a:rPr lang="nl-NL" baseline="0" dirty="0"/>
              <a:t> </a:t>
            </a:r>
            <a:r>
              <a:rPr lang="nl-NL" baseline="0" dirty="0" err="1"/>
              <a:t>halisi</a:t>
            </a:r>
            <a:r>
              <a:rPr lang="nl-NL" baseline="0" dirty="0"/>
              <a:t> na </a:t>
            </a:r>
            <a:r>
              <a:rPr lang="nl-NL" baseline="0" dirty="0" err="1"/>
              <a:t>lile</a:t>
            </a:r>
            <a:r>
              <a:rPr lang="nl-NL" baseline="0" dirty="0"/>
              <a:t> la </a:t>
            </a:r>
            <a:r>
              <a:rPr lang="nl-NL" baseline="0" dirty="0" err="1"/>
              <a:t>miaka</a:t>
            </a:r>
            <a:r>
              <a:rPr lang="nl-NL" baseline="0" dirty="0"/>
              <a:t> </a:t>
            </a:r>
            <a:r>
              <a:rPr lang="nl-NL" baseline="0" dirty="0" err="1"/>
              <a:t>inayofuata</a:t>
            </a:r>
            <a:r>
              <a:rPr lang="nl-NL" baseline="0" dirty="0"/>
              <a:t>. </a:t>
            </a:r>
            <a:r>
              <a:rPr lang="nl-NL" baseline="0" dirty="0" err="1"/>
              <a:t>Jiandae</a:t>
            </a:r>
            <a:r>
              <a:rPr lang="nl-NL" baseline="0" dirty="0"/>
              <a:t> na </a:t>
            </a:r>
            <a:r>
              <a:rPr lang="nl-NL" baseline="0" dirty="0" err="1"/>
              <a:t>chagua</a:t>
            </a:r>
            <a:r>
              <a:rPr lang="nl-NL" baseline="0" dirty="0"/>
              <a:t> </a:t>
            </a:r>
            <a:r>
              <a:rPr lang="nl-NL" baseline="0" dirty="0" err="1"/>
              <a:t>unalotaka</a:t>
            </a:r>
            <a:r>
              <a:rPr lang="nl-NL" baseline="0" dirty="0"/>
              <a:t> </a:t>
            </a:r>
            <a:r>
              <a:rPr lang="nl-NL" baseline="0" dirty="0" err="1"/>
              <a:t>kuonesha</a:t>
            </a:r>
            <a:r>
              <a:rPr lang="nl-NL" baseline="0" dirty="0"/>
              <a:t>. </a:t>
            </a:r>
            <a:r>
              <a:rPr lang="nl-NL" baseline="0" dirty="0" err="1"/>
              <a:t>Jiridhishe</a:t>
            </a:r>
            <a:r>
              <a:rPr lang="nl-NL" baseline="0" dirty="0"/>
              <a:t>  </a:t>
            </a:r>
            <a:r>
              <a:rPr lang="nl-NL" baseline="0" dirty="0" err="1"/>
              <a:t>kama</a:t>
            </a:r>
            <a:r>
              <a:rPr lang="nl-NL" baseline="0" dirty="0"/>
              <a:t> </a:t>
            </a:r>
            <a:r>
              <a:rPr lang="nl-NL" baseline="0" dirty="0" err="1"/>
              <a:t>una</a:t>
            </a:r>
            <a:r>
              <a:rPr lang="nl-NL" baseline="0" dirty="0"/>
              <a:t> </a:t>
            </a:r>
            <a:r>
              <a:rPr lang="nl-NL" baseline="0" dirty="0" err="1"/>
              <a:t>mtandao</a:t>
            </a:r>
            <a:r>
              <a:rPr lang="nl-NL" baseline="0" dirty="0"/>
              <a:t> </a:t>
            </a:r>
            <a:r>
              <a:rPr lang="nl-NL" baseline="0" dirty="0" err="1"/>
              <a:t>mzuri</a:t>
            </a:r>
            <a:r>
              <a:rPr lang="nl-NL" baseline="0" dirty="0"/>
              <a:t>. </a:t>
            </a:r>
            <a:r>
              <a:rPr lang="nl-NL" baseline="0" dirty="0" err="1"/>
              <a:t>Mengine</a:t>
            </a:r>
            <a:r>
              <a:rPr lang="nl-NL" baseline="0" dirty="0"/>
              <a:t> </a:t>
            </a:r>
            <a:r>
              <a:rPr lang="nl-NL" baseline="0" dirty="0" err="1"/>
              <a:t>yanaweza</a:t>
            </a:r>
            <a:r>
              <a:rPr lang="nl-NL" baseline="0" dirty="0"/>
              <a:t> </a:t>
            </a:r>
            <a:r>
              <a:rPr lang="nl-NL" baseline="0" dirty="0" err="1"/>
              <a:t>kuonekana</a:t>
            </a:r>
            <a:r>
              <a:rPr lang="nl-NL" baseline="0" dirty="0"/>
              <a:t> </a:t>
            </a:r>
            <a:r>
              <a:rPr lang="nl-NL" baseline="0" dirty="0" err="1"/>
              <a:t>nyumbani</a:t>
            </a:r>
            <a:r>
              <a:rPr lang="nl-NL" baseline="0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482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/>
              <a:t>Acha</a:t>
            </a:r>
            <a:r>
              <a:rPr lang="en-GB" baseline="0" dirty="0"/>
              <a:t> </a:t>
            </a:r>
            <a:r>
              <a:rPr lang="en-GB" baseline="0" dirty="0" err="1"/>
              <a:t>washiriki</a:t>
            </a:r>
            <a:r>
              <a:rPr lang="en-GB" baseline="0" dirty="0"/>
              <a:t> </a:t>
            </a:r>
            <a:r>
              <a:rPr lang="en-GB" baseline="0" dirty="0" err="1"/>
              <a:t>wachemshe</a:t>
            </a:r>
            <a:r>
              <a:rPr lang="en-GB" baseline="0" dirty="0"/>
              <a:t> bongo. </a:t>
            </a:r>
            <a:r>
              <a:rPr lang="en-GB" baseline="0" dirty="0" err="1"/>
              <a:t>Mawazo</a:t>
            </a:r>
            <a:r>
              <a:rPr lang="en-GB" baseline="0" dirty="0"/>
              <a:t> </a:t>
            </a:r>
            <a:r>
              <a:rPr lang="en-GB" baseline="0" dirty="0" err="1"/>
              <a:t>yote</a:t>
            </a:r>
            <a:r>
              <a:rPr lang="en-GB" baseline="0" dirty="0"/>
              <a:t> </a:t>
            </a:r>
            <a:r>
              <a:rPr lang="en-GB" baseline="0" dirty="0" err="1"/>
              <a:t>yanapokelewa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46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/>
              <a:t>Sifa</a:t>
            </a:r>
            <a:r>
              <a:rPr lang="en-GB" baseline="0" dirty="0"/>
              <a:t> </a:t>
            </a:r>
            <a:r>
              <a:rPr lang="en-GB" baseline="0" dirty="0" err="1"/>
              <a:t>ya</a:t>
            </a:r>
            <a:r>
              <a:rPr lang="en-GB" baseline="0" dirty="0"/>
              <a:t> </a:t>
            </a:r>
            <a:r>
              <a:rPr lang="en-GB" baseline="0" dirty="0" err="1"/>
              <a:t>muhimu</a:t>
            </a:r>
            <a:r>
              <a:rPr lang="en-GB" baseline="0" dirty="0"/>
              <a:t> </a:t>
            </a:r>
            <a:r>
              <a:rPr lang="en-GB" baseline="0" dirty="0" err="1"/>
              <a:t>zaidi</a:t>
            </a:r>
            <a:r>
              <a:rPr lang="en-GB" baseline="0" dirty="0"/>
              <a:t> </a:t>
            </a:r>
            <a:r>
              <a:rPr lang="en-GB" baseline="0" dirty="0" err="1"/>
              <a:t>ni</a:t>
            </a:r>
            <a:r>
              <a:rPr lang="en-GB" baseline="0" dirty="0"/>
              <a:t> </a:t>
            </a:r>
            <a:r>
              <a:rPr lang="en-GB" baseline="0" dirty="0" err="1"/>
              <a:t>kwamba</a:t>
            </a:r>
            <a:r>
              <a:rPr lang="en-GB" baseline="0" dirty="0"/>
              <a:t> </a:t>
            </a:r>
            <a:r>
              <a:rPr lang="en-GB" baseline="0" dirty="0" err="1"/>
              <a:t>mtaalamu</a:t>
            </a:r>
            <a:r>
              <a:rPr lang="en-GB" baseline="0" dirty="0"/>
              <a:t> </a:t>
            </a:r>
            <a:r>
              <a:rPr lang="en-GB" baseline="0" dirty="0" err="1"/>
              <a:t>anabadilika</a:t>
            </a:r>
            <a:r>
              <a:rPr lang="en-GB" baseline="0" dirty="0"/>
              <a:t>. </a:t>
            </a:r>
            <a:r>
              <a:rPr lang="en-GB" baseline="0" dirty="0" err="1"/>
              <a:t>ubadilikaji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ushiriki</a:t>
            </a:r>
            <a:r>
              <a:rPr lang="en-GB" baseline="0" dirty="0"/>
              <a:t> </a:t>
            </a:r>
            <a:r>
              <a:rPr lang="en-GB" baseline="0" dirty="0" err="1"/>
              <a:t>wa</a:t>
            </a:r>
            <a:r>
              <a:rPr lang="en-GB" baseline="0" dirty="0"/>
              <a:t> </a:t>
            </a:r>
            <a:r>
              <a:rPr lang="en-GB" baseline="0" dirty="0" err="1"/>
              <a:t>moja</a:t>
            </a:r>
            <a:r>
              <a:rPr lang="en-GB" baseline="0" dirty="0"/>
              <a:t> </a:t>
            </a:r>
            <a:r>
              <a:rPr lang="en-GB" baseline="0" dirty="0" err="1"/>
              <a:t>kwa</a:t>
            </a:r>
            <a:r>
              <a:rPr lang="en-GB" baseline="0" dirty="0"/>
              <a:t> </a:t>
            </a:r>
            <a:r>
              <a:rPr lang="en-GB" baseline="0" dirty="0" err="1"/>
              <a:t>moja</a:t>
            </a:r>
            <a:r>
              <a:rPr lang="en-GB" baseline="0" dirty="0"/>
              <a:t> </a:t>
            </a:r>
            <a:r>
              <a:rPr lang="en-GB" baseline="0" dirty="0" err="1"/>
              <a:t>unahitajika</a:t>
            </a:r>
            <a:r>
              <a:rPr lang="en-GB" baseline="0" dirty="0"/>
              <a:t> </a:t>
            </a:r>
            <a:r>
              <a:rPr lang="en-GB" baseline="0" dirty="0" err="1"/>
              <a:t>kwenye</a:t>
            </a:r>
            <a:r>
              <a:rPr lang="en-GB" baseline="0" dirty="0"/>
              <a:t> </a:t>
            </a:r>
            <a:r>
              <a:rPr lang="en-GB" baseline="0" dirty="0" err="1"/>
              <a:t>jamii</a:t>
            </a:r>
            <a:r>
              <a:rPr lang="en-GB" baseline="0" dirty="0"/>
              <a:t> </a:t>
            </a:r>
            <a:r>
              <a:rPr lang="en-GB" baseline="0" dirty="0" err="1"/>
              <a:t>yetu</a:t>
            </a:r>
            <a:r>
              <a:rPr lang="en-GB" baseline="0" dirty="0"/>
              <a:t> </a:t>
            </a:r>
            <a:r>
              <a:rPr lang="en-GB" baseline="0" dirty="0" err="1"/>
              <a:t>inayobadilika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638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Washiriki</a:t>
            </a:r>
            <a:r>
              <a:rPr lang="nl-NL" dirty="0"/>
              <a:t> </a:t>
            </a:r>
            <a:r>
              <a:rPr lang="nl-NL" dirty="0" err="1"/>
              <a:t>wanaweza</a:t>
            </a:r>
            <a:r>
              <a:rPr lang="nl-NL" dirty="0"/>
              <a:t> </a:t>
            </a:r>
            <a:r>
              <a:rPr lang="nl-NL" dirty="0" err="1"/>
              <a:t>pia</a:t>
            </a:r>
            <a:r>
              <a:rPr lang="nl-NL" dirty="0"/>
              <a:t> </a:t>
            </a:r>
            <a:r>
              <a:rPr lang="nl-NL" dirty="0" err="1"/>
              <a:t>kupitia</a:t>
            </a:r>
            <a:r>
              <a:rPr lang="nl-NL" baseline="0" dirty="0"/>
              <a:t> </a:t>
            </a:r>
            <a:r>
              <a:rPr lang="nl-NL" baseline="0" dirty="0" err="1"/>
              <a:t>orodha</a:t>
            </a:r>
            <a:r>
              <a:rPr lang="nl-NL" baseline="0" dirty="0"/>
              <a:t> </a:t>
            </a:r>
            <a:r>
              <a:rPr lang="nl-NL" baseline="0" dirty="0" err="1"/>
              <a:t>yao</a:t>
            </a:r>
            <a:r>
              <a:rPr lang="nl-NL" baseline="0" dirty="0"/>
              <a:t> </a:t>
            </a:r>
            <a:r>
              <a:rPr lang="nl-NL" baseline="0" dirty="0" err="1"/>
              <a:t>kwa</a:t>
            </a:r>
            <a:r>
              <a:rPr lang="nl-NL" baseline="0" dirty="0"/>
              <a:t> </a:t>
            </a:r>
            <a:r>
              <a:rPr lang="nl-NL" baseline="0" dirty="0" err="1"/>
              <a:t>kulinganisha</a:t>
            </a:r>
            <a:r>
              <a:rPr lang="nl-NL" baseline="0" dirty="0"/>
              <a:t> na </a:t>
            </a:r>
            <a:r>
              <a:rPr lang="nl-NL" baseline="0" dirty="0" err="1"/>
              <a:t>hii</a:t>
            </a:r>
            <a:r>
              <a:rPr lang="nl-NL" baseline="0" dirty="0"/>
              <a:t>.</a:t>
            </a:r>
          </a:p>
          <a:p>
            <a:r>
              <a:rPr lang="nl-NL" baseline="0" dirty="0"/>
              <a:t>21</a:t>
            </a:r>
            <a:r>
              <a:rPr lang="nl-NL" baseline="30000" dirty="0"/>
              <a:t>ste</a:t>
            </a:r>
            <a:r>
              <a:rPr lang="nl-NL" baseline="0" dirty="0"/>
              <a:t> </a:t>
            </a:r>
            <a:r>
              <a:rPr lang="nl-NL" baseline="0" dirty="0" err="1"/>
              <a:t>Century</a:t>
            </a:r>
            <a:r>
              <a:rPr lang="nl-NL" baseline="0" dirty="0"/>
              <a:t> </a:t>
            </a:r>
            <a:r>
              <a:rPr lang="nl-NL" baseline="0" dirty="0" err="1"/>
              <a:t>learner</a:t>
            </a:r>
            <a:r>
              <a:rPr lang="nl-NL" baseline="0" dirty="0"/>
              <a:t> = </a:t>
            </a:r>
            <a:r>
              <a:rPr lang="nl-NL" baseline="0" dirty="0" err="1"/>
              <a:t>Mwanafunzi</a:t>
            </a:r>
            <a:r>
              <a:rPr lang="nl-NL" baseline="0" dirty="0"/>
              <a:t> </a:t>
            </a:r>
            <a:r>
              <a:rPr lang="nl-NL" baseline="0" dirty="0" err="1"/>
              <a:t>wa</a:t>
            </a:r>
            <a:r>
              <a:rPr lang="nl-NL" baseline="0" dirty="0"/>
              <a:t> </a:t>
            </a:r>
            <a:r>
              <a:rPr lang="nl-NL" baseline="0" dirty="0" err="1"/>
              <a:t>karne</a:t>
            </a:r>
            <a:r>
              <a:rPr lang="nl-NL" baseline="0" dirty="0"/>
              <a:t> </a:t>
            </a:r>
            <a:r>
              <a:rPr lang="nl-NL" baseline="0" dirty="0" err="1"/>
              <a:t>ya</a:t>
            </a:r>
            <a:r>
              <a:rPr lang="nl-NL" baseline="0" dirty="0"/>
              <a:t> 21</a:t>
            </a:r>
          </a:p>
          <a:p>
            <a:r>
              <a:rPr lang="nl-NL" baseline="0" dirty="0"/>
              <a:t>Literacy= Kusoma na Kuandika</a:t>
            </a:r>
          </a:p>
          <a:p>
            <a:r>
              <a:rPr lang="nl-NL" baseline="0" dirty="0"/>
              <a:t>Numeracy= Kuhesabu</a:t>
            </a:r>
          </a:p>
          <a:p>
            <a:r>
              <a:rPr lang="nl-NL" baseline="0" dirty="0"/>
              <a:t>Critical thinking and problem solving= Kufikiria kwa kina na utatuzi wa matatizo</a:t>
            </a:r>
          </a:p>
          <a:p>
            <a:r>
              <a:rPr lang="nl-NL" baseline="0" dirty="0"/>
              <a:t>Creativity and innovation= Ubunifu na uvumbuzi</a:t>
            </a:r>
          </a:p>
          <a:p>
            <a:r>
              <a:rPr lang="nl-NL" baseline="0" dirty="0"/>
              <a:t>Social responsibility and cultural, global and environmental awareness= jukumu la kijamii na utamaduni, uelewa wa ulimwengu na mazingira</a:t>
            </a:r>
          </a:p>
          <a:p>
            <a:r>
              <a:rPr lang="nl-NL" baseline="0" dirty="0"/>
              <a:t>Communcation= Mawasiliano</a:t>
            </a:r>
          </a:p>
          <a:p>
            <a:r>
              <a:rPr lang="nl-NL" baseline="0" dirty="0"/>
              <a:t>Digital literacy= Ujuzi wa kusoma na kuandika</a:t>
            </a:r>
          </a:p>
          <a:p>
            <a:r>
              <a:rPr lang="nl-NL" baseline="0" dirty="0"/>
              <a:t>Lifelong learning, self direction and personal management= Kujifunza maisha yote, mwelekeo binafsi na usimamizi binafsi</a:t>
            </a:r>
          </a:p>
          <a:p>
            <a:r>
              <a:rPr lang="nl-NL" baseline="0" dirty="0"/>
              <a:t>Colloboration and leadership= Mashirikiano na uongozi</a:t>
            </a:r>
          </a:p>
          <a:p>
            <a:r>
              <a:rPr lang="nl-NL" baseline="0" dirty="0"/>
              <a:t>Subject/discipline areas= maeneo ya nidhamu/mada</a:t>
            </a:r>
          </a:p>
          <a:p>
            <a:r>
              <a:rPr lang="nl-NL" baseline="0" dirty="0"/>
              <a:t>Engaged thinker= Mfikiriaji mwenye kujihusisha </a:t>
            </a:r>
          </a:p>
          <a:p>
            <a:r>
              <a:rPr lang="nl-NL" dirty="0"/>
              <a:t>Ethical citizen= Raia ya maadili</a:t>
            </a:r>
          </a:p>
          <a:p>
            <a:r>
              <a:rPr lang="nl-NL" dirty="0"/>
              <a:t>Entrepreneurial spirit= Ujasiriamali wa kiroho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252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Jadili</a:t>
            </a:r>
            <a:r>
              <a:rPr lang="en-GB" baseline="0" dirty="0"/>
              <a:t> </a:t>
            </a:r>
            <a:r>
              <a:rPr lang="en-GB" baseline="0" dirty="0" err="1"/>
              <a:t>hoja</a:t>
            </a:r>
            <a:r>
              <a:rPr lang="en-GB" baseline="0" dirty="0"/>
              <a:t> </a:t>
            </a:r>
            <a:r>
              <a:rPr lang="en-GB" baseline="0" dirty="0" err="1"/>
              <a:t>kwamba</a:t>
            </a:r>
            <a:r>
              <a:rPr lang="en-GB" baseline="0" dirty="0"/>
              <a:t> </a:t>
            </a:r>
            <a:r>
              <a:rPr lang="en-GB" baseline="0" dirty="0" err="1"/>
              <a:t>mtaalamu</a:t>
            </a:r>
            <a:r>
              <a:rPr lang="en-GB" baseline="0" dirty="0"/>
              <a:t> </a:t>
            </a:r>
            <a:r>
              <a:rPr lang="en-GB" baseline="0" dirty="0" err="1"/>
              <a:t>kawaida</a:t>
            </a:r>
            <a:r>
              <a:rPr lang="en-GB" baseline="0" dirty="0"/>
              <a:t> </a:t>
            </a:r>
            <a:r>
              <a:rPr lang="en-GB" baseline="0" dirty="0" err="1"/>
              <a:t>huendelea</a:t>
            </a:r>
            <a:r>
              <a:rPr lang="en-GB" baseline="0" dirty="0"/>
              <a:t> </a:t>
            </a:r>
            <a:r>
              <a:rPr lang="en-GB" baseline="0" dirty="0" err="1"/>
              <a:t>kujifunza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hivyo</a:t>
            </a:r>
            <a:r>
              <a:rPr lang="en-GB" baseline="0" dirty="0"/>
              <a:t> </a:t>
            </a:r>
            <a:r>
              <a:rPr lang="en-GB" baseline="0" dirty="0" err="1"/>
              <a:t>mwajiriwa</a:t>
            </a:r>
            <a:r>
              <a:rPr lang="en-GB" baseline="0" dirty="0"/>
              <a:t> </a:t>
            </a:r>
            <a:r>
              <a:rPr lang="en-GB" baseline="0" dirty="0" err="1"/>
              <a:t>mwenye</a:t>
            </a:r>
            <a:r>
              <a:rPr lang="en-GB" baseline="0" dirty="0"/>
              <a:t> </a:t>
            </a:r>
            <a:r>
              <a:rPr lang="en-GB" baseline="0" dirty="0" err="1"/>
              <a:t>mafanikio</a:t>
            </a:r>
            <a:r>
              <a:rPr lang="en-GB" baseline="0" dirty="0"/>
              <a:t> </a:t>
            </a:r>
            <a:r>
              <a:rPr lang="en-GB" baseline="0" dirty="0" err="1"/>
              <a:t>lazima</a:t>
            </a:r>
            <a:r>
              <a:rPr lang="en-GB" baseline="0" dirty="0"/>
              <a:t> </a:t>
            </a:r>
            <a:r>
              <a:rPr lang="en-GB" baseline="0" dirty="0" err="1"/>
              <a:t>aongeze</a:t>
            </a:r>
            <a:r>
              <a:rPr lang="en-GB" baseline="0" dirty="0"/>
              <a:t> </a:t>
            </a:r>
            <a:r>
              <a:rPr lang="en-GB" baseline="0" dirty="0" err="1"/>
              <a:t>ubora</a:t>
            </a:r>
            <a:r>
              <a:rPr lang="en-GB" baseline="0" dirty="0"/>
              <a:t> </a:t>
            </a:r>
            <a:r>
              <a:rPr lang="en-GB" baseline="0" dirty="0" err="1"/>
              <a:t>wa</a:t>
            </a:r>
            <a:r>
              <a:rPr lang="en-GB" baseline="0" dirty="0"/>
              <a:t> </a:t>
            </a:r>
            <a:r>
              <a:rPr lang="en-GB" baseline="0" dirty="0" err="1"/>
              <a:t>kazi</a:t>
            </a:r>
            <a:r>
              <a:rPr lang="en-GB" baseline="0" dirty="0"/>
              <a:t> </a:t>
            </a:r>
            <a:r>
              <a:rPr lang="en-GB" baseline="0" dirty="0" err="1"/>
              <a:t>zake</a:t>
            </a:r>
            <a:r>
              <a:rPr lang="en-GB" baseline="0" dirty="0"/>
              <a:t>: </a:t>
            </a:r>
            <a:r>
              <a:rPr lang="en-GB" baseline="0" dirty="0" err="1"/>
              <a:t>ujuzi</a:t>
            </a:r>
            <a:r>
              <a:rPr lang="en-GB" baseline="0" dirty="0"/>
              <a:t> </a:t>
            </a:r>
            <a:r>
              <a:rPr lang="en-GB" baseline="0" dirty="0" err="1"/>
              <a:t>wa</a:t>
            </a:r>
            <a:r>
              <a:rPr lang="en-GB" baseline="0" dirty="0"/>
              <a:t> </a:t>
            </a:r>
            <a:r>
              <a:rPr lang="en-GB" baseline="0" dirty="0" err="1"/>
              <a:t>kufikiri</a:t>
            </a:r>
            <a:r>
              <a:rPr lang="en-GB" baseline="0" dirty="0"/>
              <a:t>, </a:t>
            </a:r>
            <a:r>
              <a:rPr lang="en-GB" baseline="0" dirty="0" err="1"/>
              <a:t>kufanya</a:t>
            </a:r>
            <a:r>
              <a:rPr lang="en-GB" baseline="0" dirty="0"/>
              <a:t>, </a:t>
            </a:r>
            <a:r>
              <a:rPr lang="en-GB" baseline="0" dirty="0" err="1"/>
              <a:t>ujuzi</a:t>
            </a:r>
            <a:r>
              <a:rPr lang="en-GB" baseline="0" dirty="0"/>
              <a:t> </a:t>
            </a:r>
            <a:r>
              <a:rPr lang="en-GB" baseline="0" dirty="0" err="1"/>
              <a:t>wa</a:t>
            </a:r>
            <a:r>
              <a:rPr lang="en-GB" baseline="0" dirty="0"/>
              <a:t> </a:t>
            </a:r>
            <a:r>
              <a:rPr lang="en-GB" baseline="0" dirty="0" err="1"/>
              <a:t>kudumisha</a:t>
            </a:r>
            <a:r>
              <a:rPr lang="en-GB" baseline="0" dirty="0"/>
              <a:t> </a:t>
            </a:r>
            <a:r>
              <a:rPr lang="en-GB" baseline="0" dirty="0" err="1"/>
              <a:t>uhusiano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136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/>
              <a:t>Mabadiliko</a:t>
            </a:r>
            <a:r>
              <a:rPr lang="en-GB" baseline="0" dirty="0"/>
              <a:t> </a:t>
            </a:r>
            <a:r>
              <a:rPr lang="en-GB" baseline="0" dirty="0" err="1"/>
              <a:t>ya</a:t>
            </a:r>
            <a:r>
              <a:rPr lang="en-GB" baseline="0" dirty="0"/>
              <a:t> CBET </a:t>
            </a:r>
            <a:r>
              <a:rPr lang="en-GB" baseline="0" dirty="0" err="1"/>
              <a:t>yanamaanisha</a:t>
            </a:r>
            <a:r>
              <a:rPr lang="en-GB" baseline="0" dirty="0"/>
              <a:t> </a:t>
            </a:r>
            <a:r>
              <a:rPr lang="en-GB" baseline="0" dirty="0" err="1"/>
              <a:t>mwalimu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mwanafunzi</a:t>
            </a:r>
            <a:r>
              <a:rPr lang="en-GB" baseline="0" dirty="0"/>
              <a:t> </a:t>
            </a:r>
            <a:r>
              <a:rPr lang="en-GB" baseline="0" dirty="0" err="1"/>
              <a:t>wanakuwa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majukumu</a:t>
            </a:r>
            <a:r>
              <a:rPr lang="en-GB" baseline="0" dirty="0"/>
              <a:t> </a:t>
            </a:r>
            <a:r>
              <a:rPr lang="en-GB" baseline="0" dirty="0" err="1"/>
              <a:t>mapya</a:t>
            </a:r>
            <a:r>
              <a:rPr lang="en-GB" baseline="0" dirty="0"/>
              <a:t>. </a:t>
            </a:r>
            <a:r>
              <a:rPr lang="en-GB" baseline="0" dirty="0" err="1"/>
              <a:t>Hatukuzi</a:t>
            </a:r>
            <a:r>
              <a:rPr lang="en-GB" baseline="0" dirty="0"/>
              <a:t> </a:t>
            </a:r>
            <a:r>
              <a:rPr lang="en-GB" baseline="0" dirty="0" err="1"/>
              <a:t>umahiri</a:t>
            </a:r>
            <a:r>
              <a:rPr lang="en-GB" baseline="0" dirty="0"/>
              <a:t> </a:t>
            </a:r>
            <a:r>
              <a:rPr lang="en-GB" baseline="0" dirty="0" err="1"/>
              <a:t>kutokana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kusoma</a:t>
            </a:r>
            <a:r>
              <a:rPr lang="en-GB" baseline="0" dirty="0"/>
              <a:t> </a:t>
            </a:r>
            <a:r>
              <a:rPr lang="en-GB" baseline="0" dirty="0" err="1"/>
              <a:t>kitabu</a:t>
            </a:r>
            <a:r>
              <a:rPr lang="en-GB" baseline="0" dirty="0"/>
              <a:t> </a:t>
            </a:r>
            <a:r>
              <a:rPr lang="en-GB" baseline="0" dirty="0" err="1"/>
              <a:t>wala</a:t>
            </a:r>
            <a:r>
              <a:rPr lang="en-GB" baseline="0" dirty="0"/>
              <a:t> </a:t>
            </a:r>
            <a:r>
              <a:rPr lang="en-GB" baseline="0" dirty="0" err="1"/>
              <a:t>kwa</a:t>
            </a:r>
            <a:r>
              <a:rPr lang="en-GB" baseline="0" dirty="0"/>
              <a:t> </a:t>
            </a:r>
            <a:r>
              <a:rPr lang="en-GB" baseline="0" dirty="0" err="1"/>
              <a:t>kuambiwa</a:t>
            </a:r>
            <a:r>
              <a:rPr lang="en-GB" baseline="0" dirty="0"/>
              <a:t> cha </a:t>
            </a:r>
            <a:r>
              <a:rPr lang="en-GB" baseline="0" dirty="0" err="1"/>
              <a:t>kufanya</a:t>
            </a:r>
            <a:r>
              <a:rPr lang="en-GB" baseline="0" dirty="0"/>
              <a:t>. </a:t>
            </a:r>
            <a:r>
              <a:rPr lang="en-GB" baseline="0" dirty="0" err="1"/>
              <a:t>Umahiri</a:t>
            </a:r>
            <a:r>
              <a:rPr lang="en-GB" baseline="0" dirty="0"/>
              <a:t> </a:t>
            </a:r>
            <a:r>
              <a:rPr lang="en-GB" baseline="0" dirty="0" err="1"/>
              <a:t>tunajifunza</a:t>
            </a:r>
            <a:r>
              <a:rPr lang="en-GB" baseline="0" dirty="0"/>
              <a:t> </a:t>
            </a:r>
            <a:r>
              <a:rPr lang="en-GB" baseline="0" dirty="0" err="1"/>
              <a:t>kutokana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vitendo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kuwa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fikra</a:t>
            </a:r>
            <a:r>
              <a:rPr lang="en-GB" baseline="0" dirty="0"/>
              <a:t> </a:t>
            </a:r>
            <a:r>
              <a:rPr lang="en-GB" baseline="0" dirty="0" err="1"/>
              <a:t>pevu</a:t>
            </a:r>
            <a:r>
              <a:rPr lang="en-GB" baseline="0" dirty="0"/>
              <a:t> </a:t>
            </a:r>
            <a:r>
              <a:rPr lang="en-GB" baseline="0" dirty="0" err="1"/>
              <a:t>juu</a:t>
            </a:r>
            <a:r>
              <a:rPr lang="en-GB" baseline="0" dirty="0"/>
              <a:t> </a:t>
            </a:r>
            <a:r>
              <a:rPr lang="en-GB" baseline="0" dirty="0" err="1"/>
              <a:t>ya</a:t>
            </a:r>
            <a:r>
              <a:rPr lang="en-GB" baseline="0" dirty="0"/>
              <a:t> </a:t>
            </a:r>
            <a:r>
              <a:rPr lang="en-GB" baseline="0" dirty="0" err="1"/>
              <a:t>tunachokifanya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kwanini</a:t>
            </a:r>
            <a:r>
              <a:rPr lang="en-GB" baseline="0" dirty="0"/>
              <a:t> </a:t>
            </a:r>
            <a:r>
              <a:rPr lang="en-GB" baseline="0" dirty="0" err="1"/>
              <a:t>tunafanya</a:t>
            </a:r>
            <a:r>
              <a:rPr lang="en-GB" baseline="0" dirty="0"/>
              <a:t> </a:t>
            </a:r>
            <a:r>
              <a:rPr lang="en-GB" baseline="0" dirty="0" err="1"/>
              <a:t>hivyo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635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Ni </a:t>
            </a:r>
            <a:r>
              <a:rPr lang="en-GB" baseline="0" dirty="0" err="1"/>
              <a:t>muhimu</a:t>
            </a:r>
            <a:r>
              <a:rPr lang="en-GB" baseline="0" dirty="0"/>
              <a:t> </a:t>
            </a:r>
            <a:r>
              <a:rPr lang="en-GB" baseline="0" dirty="0" err="1"/>
              <a:t>kuzungumzia</a:t>
            </a:r>
            <a:r>
              <a:rPr lang="en-GB" baseline="0" dirty="0"/>
              <a:t> </a:t>
            </a:r>
            <a:r>
              <a:rPr lang="en-GB" baseline="0" dirty="0" err="1"/>
              <a:t>dhana</a:t>
            </a:r>
            <a:r>
              <a:rPr lang="en-GB" baseline="0" dirty="0"/>
              <a:t> </a:t>
            </a:r>
            <a:r>
              <a:rPr lang="en-GB" baseline="0" dirty="0" err="1"/>
              <a:t>mbalimbali</a:t>
            </a:r>
            <a:r>
              <a:rPr lang="en-GB" baseline="0" dirty="0"/>
              <a:t> </a:t>
            </a:r>
            <a:r>
              <a:rPr lang="en-GB" baseline="0" dirty="0" err="1"/>
              <a:t>zinazotumika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mitazamo</a:t>
            </a:r>
            <a:r>
              <a:rPr lang="en-GB" baseline="0" dirty="0"/>
              <a:t> </a:t>
            </a:r>
            <a:r>
              <a:rPr lang="en-GB" baseline="0" dirty="0" err="1"/>
              <a:t>tofauti</a:t>
            </a:r>
            <a:r>
              <a:rPr lang="en-GB" baseline="0" dirty="0"/>
              <a:t> </a:t>
            </a:r>
            <a:r>
              <a:rPr lang="en-GB" baseline="0" dirty="0" err="1"/>
              <a:t>juu</a:t>
            </a:r>
            <a:r>
              <a:rPr lang="en-GB" baseline="0" dirty="0"/>
              <a:t> </a:t>
            </a:r>
            <a:r>
              <a:rPr lang="en-GB" baseline="0" dirty="0" err="1"/>
              <a:t>mafunzo</a:t>
            </a:r>
            <a:r>
              <a:rPr lang="en-GB" baseline="0" dirty="0"/>
              <a:t>. </a:t>
            </a:r>
            <a:r>
              <a:rPr lang="en-GB" baseline="0" dirty="0" err="1"/>
              <a:t>Hakuna</a:t>
            </a:r>
            <a:r>
              <a:rPr lang="en-GB" baseline="0" dirty="0"/>
              <a:t> </a:t>
            </a:r>
            <a:r>
              <a:rPr lang="en-GB" baseline="0" dirty="0" err="1"/>
              <a:t>mbinu</a:t>
            </a:r>
            <a:r>
              <a:rPr lang="en-GB" baseline="0" dirty="0"/>
              <a:t> </a:t>
            </a:r>
            <a:r>
              <a:rPr lang="en-GB" baseline="0" dirty="0" err="1"/>
              <a:t>hata</a:t>
            </a:r>
            <a:r>
              <a:rPr lang="en-GB" baseline="0" dirty="0"/>
              <a:t> </a:t>
            </a:r>
            <a:r>
              <a:rPr lang="en-GB" baseline="0" dirty="0" err="1"/>
              <a:t>moja</a:t>
            </a:r>
            <a:r>
              <a:rPr lang="en-GB" baseline="0" dirty="0"/>
              <a:t> </a:t>
            </a:r>
            <a:r>
              <a:rPr lang="en-GB" baseline="0" dirty="0" err="1"/>
              <a:t>inayotimiza</a:t>
            </a:r>
            <a:r>
              <a:rPr lang="en-GB" baseline="0" dirty="0"/>
              <a:t> </a:t>
            </a:r>
            <a:r>
              <a:rPr lang="en-GB" baseline="0" dirty="0" err="1"/>
              <a:t>mahitaji</a:t>
            </a:r>
            <a:r>
              <a:rPr lang="en-GB" baseline="0" dirty="0"/>
              <a:t> </a:t>
            </a:r>
            <a:r>
              <a:rPr lang="en-GB" baseline="0" dirty="0" err="1"/>
              <a:t>yote</a:t>
            </a:r>
            <a:r>
              <a:rPr lang="en-GB" baseline="0" dirty="0"/>
              <a:t>. </a:t>
            </a:r>
            <a:r>
              <a:rPr lang="en-GB" baseline="0" dirty="0" err="1"/>
              <a:t>Hakuna</a:t>
            </a:r>
            <a:r>
              <a:rPr lang="en-GB" baseline="0" dirty="0"/>
              <a:t> </a:t>
            </a:r>
            <a:r>
              <a:rPr lang="en-GB" baseline="0" dirty="0" err="1"/>
              <a:t>mbinu</a:t>
            </a:r>
            <a:r>
              <a:rPr lang="en-GB" baseline="0" dirty="0"/>
              <a:t> </a:t>
            </a:r>
            <a:r>
              <a:rPr lang="en-GB" baseline="0" dirty="0" err="1"/>
              <a:t>inayotoa</a:t>
            </a:r>
            <a:r>
              <a:rPr lang="en-GB" baseline="0" dirty="0"/>
              <a:t> </a:t>
            </a:r>
            <a:r>
              <a:rPr lang="en-GB" baseline="0" dirty="0" err="1"/>
              <a:t>uhakika</a:t>
            </a:r>
            <a:r>
              <a:rPr lang="en-GB" baseline="0" dirty="0"/>
              <a:t> </a:t>
            </a:r>
            <a:r>
              <a:rPr lang="en-GB" baseline="0" dirty="0" err="1"/>
              <a:t>wa</a:t>
            </a:r>
            <a:r>
              <a:rPr lang="en-GB" baseline="0" dirty="0"/>
              <a:t> 100% </a:t>
            </a:r>
            <a:r>
              <a:rPr lang="en-GB" baseline="0" dirty="0" err="1"/>
              <a:t>wa</a:t>
            </a:r>
            <a:r>
              <a:rPr lang="en-GB" baseline="0" dirty="0"/>
              <a:t> </a:t>
            </a:r>
            <a:r>
              <a:rPr lang="en-GB" baseline="0" dirty="0" err="1"/>
              <a:t>kujifunza</a:t>
            </a:r>
            <a:r>
              <a:rPr lang="en-GB" baseline="0" dirty="0"/>
              <a:t> </a:t>
            </a:r>
            <a:r>
              <a:rPr lang="en-GB" baseline="0" dirty="0" err="1"/>
              <a:t>umahiri</a:t>
            </a:r>
            <a:r>
              <a:rPr lang="en-GB" baseline="0" dirty="0"/>
              <a:t> </a:t>
            </a:r>
            <a:r>
              <a:rPr lang="en-GB" baseline="0" dirty="0" err="1"/>
              <a:t>wote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20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/>
              <a:t>Umuhimu</a:t>
            </a:r>
            <a:r>
              <a:rPr lang="en-GB" baseline="0" dirty="0"/>
              <a:t> </a:t>
            </a:r>
            <a:r>
              <a:rPr lang="en-GB" baseline="0" dirty="0" err="1"/>
              <a:t>uko</a:t>
            </a:r>
            <a:r>
              <a:rPr lang="en-GB" baseline="0" dirty="0"/>
              <a:t> </a:t>
            </a:r>
            <a:r>
              <a:rPr lang="en-GB" baseline="0" dirty="0" err="1"/>
              <a:t>kwenye</a:t>
            </a:r>
            <a:r>
              <a:rPr lang="en-GB" baseline="0" dirty="0"/>
              <a:t> </a:t>
            </a:r>
            <a:r>
              <a:rPr lang="en-GB" baseline="0" dirty="0" err="1"/>
              <a:t>hoja</a:t>
            </a:r>
            <a:r>
              <a:rPr lang="en-GB" baseline="0" dirty="0"/>
              <a:t> </a:t>
            </a:r>
            <a:r>
              <a:rPr lang="en-GB" baseline="0" dirty="0" err="1"/>
              <a:t>kwamba</a:t>
            </a:r>
            <a:r>
              <a:rPr lang="en-GB" baseline="0" dirty="0"/>
              <a:t> </a:t>
            </a:r>
            <a:r>
              <a:rPr lang="en-GB" baseline="0" dirty="0" err="1"/>
              <a:t>mwanafunzi</a:t>
            </a:r>
            <a:r>
              <a:rPr lang="en-GB" baseline="0" dirty="0"/>
              <a:t> </a:t>
            </a:r>
            <a:r>
              <a:rPr lang="en-GB" baseline="0" dirty="0" err="1"/>
              <a:t>lazima</a:t>
            </a:r>
            <a:r>
              <a:rPr lang="en-GB" baseline="0" dirty="0"/>
              <a:t> </a:t>
            </a:r>
            <a:r>
              <a:rPr lang="en-GB" baseline="0" dirty="0" err="1"/>
              <a:t>ajifunze</a:t>
            </a:r>
            <a:r>
              <a:rPr lang="en-GB" baseline="0" dirty="0"/>
              <a:t> </a:t>
            </a:r>
            <a:r>
              <a:rPr lang="en-GB" baseline="0" dirty="0" err="1"/>
              <a:t>mwenyewe</a:t>
            </a:r>
            <a:r>
              <a:rPr lang="en-GB" baseline="0" dirty="0"/>
              <a:t>. </a:t>
            </a:r>
            <a:r>
              <a:rPr lang="en-GB" baseline="0" dirty="0" err="1"/>
              <a:t>Mwalimu</a:t>
            </a:r>
            <a:r>
              <a:rPr lang="en-GB" baseline="0" dirty="0"/>
              <a:t> </a:t>
            </a:r>
            <a:r>
              <a:rPr lang="en-GB" baseline="0" dirty="0" err="1"/>
              <a:t>hawezi</a:t>
            </a:r>
            <a:r>
              <a:rPr lang="en-GB" baseline="0" dirty="0"/>
              <a:t> </a:t>
            </a:r>
            <a:r>
              <a:rPr lang="en-GB" baseline="0" dirty="0" err="1"/>
              <a:t>kuchukua</a:t>
            </a:r>
            <a:r>
              <a:rPr lang="en-GB" baseline="0" dirty="0"/>
              <a:t> </a:t>
            </a:r>
            <a:r>
              <a:rPr lang="en-GB" baseline="0" dirty="0" err="1"/>
              <a:t>mafunzo</a:t>
            </a:r>
            <a:r>
              <a:rPr lang="en-GB" baseline="0" dirty="0"/>
              <a:t> </a:t>
            </a:r>
            <a:r>
              <a:rPr lang="en-GB" baseline="0" dirty="0" err="1"/>
              <a:t>kutoka</a:t>
            </a:r>
            <a:r>
              <a:rPr lang="en-GB" baseline="0" dirty="0"/>
              <a:t> </a:t>
            </a:r>
            <a:r>
              <a:rPr lang="en-GB" baseline="0" dirty="0" err="1"/>
              <a:t>kwa</a:t>
            </a:r>
            <a:r>
              <a:rPr lang="en-GB" baseline="0" dirty="0"/>
              <a:t> </a:t>
            </a:r>
            <a:r>
              <a:rPr lang="en-GB" baseline="0" dirty="0" err="1"/>
              <a:t>mwanafunzi</a:t>
            </a:r>
            <a:r>
              <a:rPr lang="en-GB" baseline="0" dirty="0"/>
              <a:t>. </a:t>
            </a:r>
            <a:r>
              <a:rPr lang="en-GB" baseline="0" dirty="0" err="1"/>
              <a:t>Mwalimu</a:t>
            </a:r>
            <a:r>
              <a:rPr lang="en-GB" baseline="0" dirty="0"/>
              <a:t> </a:t>
            </a:r>
            <a:r>
              <a:rPr lang="en-GB" baseline="0" dirty="0" err="1"/>
              <a:t>anawajibika</a:t>
            </a:r>
            <a:r>
              <a:rPr lang="en-GB" baseline="0" dirty="0"/>
              <a:t> </a:t>
            </a:r>
            <a:r>
              <a:rPr lang="en-GB" baseline="0" dirty="0" err="1"/>
              <a:t>kuandaa</a:t>
            </a:r>
            <a:r>
              <a:rPr lang="en-GB" baseline="0" dirty="0"/>
              <a:t> </a:t>
            </a:r>
            <a:r>
              <a:rPr lang="en-GB" baseline="0" dirty="0" err="1"/>
              <a:t>mazingira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kumsaidia</a:t>
            </a:r>
            <a:r>
              <a:rPr lang="en-GB" baseline="0" dirty="0"/>
              <a:t> </a:t>
            </a:r>
            <a:r>
              <a:rPr lang="en-GB" baseline="0" dirty="0" err="1"/>
              <a:t>mwanafunzi</a:t>
            </a:r>
            <a:r>
              <a:rPr lang="en-GB" baseline="0" dirty="0"/>
              <a:t> pale </a:t>
            </a:r>
            <a:r>
              <a:rPr lang="en-GB" baseline="0" dirty="0" err="1"/>
              <a:t>anakutana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ugumu</a:t>
            </a:r>
            <a:endParaRPr lang="en-GB" baseline="0" dirty="0"/>
          </a:p>
          <a:p>
            <a:endParaRPr lang="en-GB" baseline="0" dirty="0"/>
          </a:p>
          <a:p>
            <a:r>
              <a:rPr lang="en-GB" baseline="0" dirty="0"/>
              <a:t>H 4 = </a:t>
            </a:r>
            <a:r>
              <a:rPr lang="en-GB" b="1" baseline="0" dirty="0"/>
              <a:t>H</a:t>
            </a:r>
            <a:r>
              <a:rPr lang="en-GB" baseline="0" dirty="0"/>
              <a:t>ai, </a:t>
            </a:r>
            <a:r>
              <a:rPr lang="en-GB" b="1" baseline="0" dirty="0" err="1"/>
              <a:t>H</a:t>
            </a:r>
            <a:r>
              <a:rPr lang="en-GB" baseline="0" dirty="0" err="1"/>
              <a:t>ujenga</a:t>
            </a:r>
            <a:r>
              <a:rPr lang="en-GB" baseline="0" dirty="0"/>
              <a:t> </a:t>
            </a:r>
            <a:r>
              <a:rPr lang="en-GB" baseline="0" dirty="0" err="1"/>
              <a:t>uelewa</a:t>
            </a:r>
            <a:r>
              <a:rPr lang="en-GB" baseline="0" dirty="0"/>
              <a:t>, </a:t>
            </a:r>
            <a:r>
              <a:rPr lang="en-GB" b="1" baseline="0" dirty="0" err="1"/>
              <a:t>H</a:t>
            </a:r>
            <a:r>
              <a:rPr lang="en-GB" baseline="0" dirty="0" err="1"/>
              <a:t>uleta</a:t>
            </a:r>
            <a:r>
              <a:rPr lang="en-GB" baseline="0" dirty="0"/>
              <a:t> </a:t>
            </a:r>
            <a:r>
              <a:rPr lang="en-GB" baseline="0" dirty="0" err="1"/>
              <a:t>ushirikiano</a:t>
            </a:r>
            <a:r>
              <a:rPr lang="en-GB" baseline="0" dirty="0"/>
              <a:t>, </a:t>
            </a:r>
            <a:r>
              <a:rPr lang="en-GB" b="1" baseline="0" dirty="0" err="1"/>
              <a:t>H</a:t>
            </a:r>
            <a:r>
              <a:rPr lang="en-GB" baseline="0" dirty="0" err="1"/>
              <a:t>uhusiana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kazi</a:t>
            </a:r>
            <a:endParaRPr lang="en-GB" baseline="0" dirty="0"/>
          </a:p>
          <a:p>
            <a:endParaRPr lang="en-GB" baseline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baseline="0" dirty="0" err="1"/>
              <a:t>Kwa</a:t>
            </a:r>
            <a:r>
              <a:rPr lang="en-GB" baseline="0" dirty="0"/>
              <a:t> </a:t>
            </a:r>
            <a:r>
              <a:rPr lang="en-GB" baseline="0" dirty="0" err="1"/>
              <a:t>kukumbuka</a:t>
            </a:r>
            <a:r>
              <a:rPr lang="en-GB" baseline="0" dirty="0"/>
              <a:t> H </a:t>
            </a:r>
            <a:r>
              <a:rPr lang="en-GB" baseline="0" dirty="0" err="1"/>
              <a:t>nne</a:t>
            </a:r>
            <a:r>
              <a:rPr lang="en-GB" baseline="0" dirty="0"/>
              <a:t>, </a:t>
            </a:r>
            <a:r>
              <a:rPr lang="en-GB" baseline="0" dirty="0" err="1"/>
              <a:t>mwalimu</a:t>
            </a:r>
            <a:r>
              <a:rPr lang="en-GB" baseline="0" dirty="0"/>
              <a:t> </a:t>
            </a:r>
            <a:r>
              <a:rPr lang="en-GB" baseline="0" dirty="0" err="1"/>
              <a:t>atakuwa</a:t>
            </a:r>
            <a:r>
              <a:rPr lang="en-GB" baseline="0" dirty="0"/>
              <a:t> </a:t>
            </a:r>
            <a:r>
              <a:rPr lang="en-GB" baseline="0" dirty="0" err="1"/>
              <a:t>ana</a:t>
            </a:r>
            <a:r>
              <a:rPr lang="en-GB" baseline="0" dirty="0"/>
              <a:t> </a:t>
            </a:r>
            <a:r>
              <a:rPr lang="en-GB" baseline="0" dirty="0" err="1"/>
              <a:t>orodha</a:t>
            </a:r>
            <a:r>
              <a:rPr lang="en-GB" baseline="0" dirty="0"/>
              <a:t> </a:t>
            </a:r>
            <a:r>
              <a:rPr lang="en-GB" baseline="0" dirty="0" err="1"/>
              <a:t>ndogo</a:t>
            </a:r>
            <a:r>
              <a:rPr lang="en-GB" baseline="0" dirty="0"/>
              <a:t> </a:t>
            </a:r>
            <a:r>
              <a:rPr lang="en-GB" baseline="0" dirty="0" err="1"/>
              <a:t>kama</a:t>
            </a:r>
            <a:r>
              <a:rPr lang="en-GB" baseline="0" dirty="0"/>
              <a:t> </a:t>
            </a:r>
            <a:r>
              <a:rPr lang="en-GB" baseline="0" dirty="0" err="1"/>
              <a:t>anaandaa</a:t>
            </a:r>
            <a:r>
              <a:rPr lang="en-GB" baseline="0" dirty="0"/>
              <a:t> </a:t>
            </a:r>
            <a:r>
              <a:rPr lang="en-GB" baseline="0" dirty="0" err="1"/>
              <a:t>mada</a:t>
            </a:r>
            <a:r>
              <a:rPr lang="en-GB" baseline="0" dirty="0"/>
              <a:t> </a:t>
            </a:r>
            <a:r>
              <a:rPr lang="en-GB" baseline="0" dirty="0" err="1"/>
              <a:t>nzuri</a:t>
            </a:r>
            <a:r>
              <a:rPr lang="en-GB" baseline="0" dirty="0"/>
              <a:t>: H </a:t>
            </a:r>
            <a:r>
              <a:rPr lang="en-GB" baseline="0" dirty="0" err="1"/>
              <a:t>nne</a:t>
            </a:r>
            <a:r>
              <a:rPr lang="en-GB" baseline="0" dirty="0"/>
              <a:t> </a:t>
            </a:r>
            <a:r>
              <a:rPr lang="en-GB" baseline="0" dirty="0" err="1"/>
              <a:t>inaweza</a:t>
            </a:r>
            <a:r>
              <a:rPr lang="en-GB" baseline="0" dirty="0"/>
              <a:t> </a:t>
            </a:r>
            <a:r>
              <a:rPr lang="en-GB" baseline="0" dirty="0" err="1"/>
              <a:t>kufananishwa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mada</a:t>
            </a:r>
            <a:r>
              <a:rPr lang="en-GB" baseline="0" dirty="0"/>
              <a:t> </a:t>
            </a:r>
            <a:r>
              <a:rPr lang="en-GB" baseline="0" dirty="0" err="1"/>
              <a:t>itakayotolewa</a:t>
            </a:r>
            <a:r>
              <a:rPr lang="en-GB" baseline="0" dirty="0"/>
              <a:t>. </a:t>
            </a:r>
            <a:r>
              <a:rPr lang="en-GB" baseline="0" dirty="0" err="1"/>
              <a:t>Mada</a:t>
            </a:r>
            <a:r>
              <a:rPr lang="en-GB" baseline="0" dirty="0"/>
              <a:t> </a:t>
            </a:r>
            <a:r>
              <a:rPr lang="en-GB" baseline="0" dirty="0" err="1"/>
              <a:t>zangu</a:t>
            </a:r>
            <a:r>
              <a:rPr lang="en-GB" baseline="0" dirty="0"/>
              <a:t> </a:t>
            </a:r>
            <a:r>
              <a:rPr lang="en-GB" baseline="0" dirty="0" err="1"/>
              <a:t>zinahamasisha</a:t>
            </a:r>
            <a:r>
              <a:rPr lang="en-GB" baseline="0" dirty="0"/>
              <a:t> </a:t>
            </a:r>
            <a:r>
              <a:rPr lang="en-GB" baseline="0" dirty="0" err="1"/>
              <a:t>wanafunzi</a:t>
            </a:r>
            <a:r>
              <a:rPr lang="en-GB" baseline="0" dirty="0"/>
              <a:t>? </a:t>
            </a:r>
            <a:r>
              <a:rPr lang="en-GB" baseline="0" dirty="0" err="1"/>
              <a:t>Zitajenga</a:t>
            </a:r>
            <a:r>
              <a:rPr lang="en-GB" baseline="0" dirty="0"/>
              <a:t> </a:t>
            </a:r>
            <a:r>
              <a:rPr lang="en-GB" baseline="0" dirty="0" err="1"/>
              <a:t>mahiri</a:t>
            </a:r>
            <a:r>
              <a:rPr lang="en-GB" baseline="0" dirty="0"/>
              <a:t> </a:t>
            </a:r>
            <a:r>
              <a:rPr lang="en-GB" baseline="0" dirty="0" err="1"/>
              <a:t>zao</a:t>
            </a:r>
            <a:r>
              <a:rPr lang="en-GB" baseline="0" dirty="0"/>
              <a:t> </a:t>
            </a:r>
            <a:r>
              <a:rPr lang="en-GB" baseline="0" dirty="0" err="1"/>
              <a:t>zaidi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zaidi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si</a:t>
            </a:r>
            <a:r>
              <a:rPr lang="en-GB" baseline="0" dirty="0"/>
              <a:t> </a:t>
            </a:r>
            <a:r>
              <a:rPr lang="en-GB" baseline="0" dirty="0" err="1"/>
              <a:t>katika</a:t>
            </a:r>
            <a:r>
              <a:rPr lang="en-GB" baseline="0" dirty="0"/>
              <a:t> </a:t>
            </a:r>
            <a:r>
              <a:rPr lang="en-GB" baseline="0" dirty="0" err="1"/>
              <a:t>njia</a:t>
            </a:r>
            <a:r>
              <a:rPr lang="en-GB" baseline="0" dirty="0"/>
              <a:t> </a:t>
            </a:r>
            <a:r>
              <a:rPr lang="en-GB" baseline="0" dirty="0" err="1"/>
              <a:t>ya</a:t>
            </a:r>
            <a:r>
              <a:rPr lang="en-GB" baseline="0" dirty="0"/>
              <a:t> </a:t>
            </a:r>
            <a:r>
              <a:rPr lang="en-GB" baseline="0" dirty="0" err="1"/>
              <a:t>utengano</a:t>
            </a:r>
            <a:r>
              <a:rPr lang="en-GB" baseline="0" dirty="0"/>
              <a:t>. Je, </a:t>
            </a:r>
            <a:r>
              <a:rPr lang="en-GB" baseline="0" dirty="0" err="1"/>
              <a:t>kazi</a:t>
            </a:r>
            <a:r>
              <a:rPr lang="en-GB" baseline="0" dirty="0"/>
              <a:t> </a:t>
            </a:r>
            <a:r>
              <a:rPr lang="en-GB" baseline="0" dirty="0" err="1"/>
              <a:t>zinahusiana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mahiri</a:t>
            </a:r>
            <a:r>
              <a:rPr lang="en-GB" baseline="0" dirty="0"/>
              <a:t> </a:t>
            </a:r>
            <a:r>
              <a:rPr lang="en-GB" baseline="0" dirty="0" err="1"/>
              <a:t>kadhaa</a:t>
            </a:r>
            <a:r>
              <a:rPr lang="en-GB" baseline="0" dirty="0"/>
              <a:t> </a:t>
            </a:r>
            <a:r>
              <a:rPr lang="en-GB" baseline="0" dirty="0" err="1"/>
              <a:t>zinaweza</a:t>
            </a:r>
            <a:r>
              <a:rPr lang="en-GB" baseline="0" dirty="0"/>
              <a:t> </a:t>
            </a:r>
            <a:r>
              <a:rPr lang="en-GB" baseline="0" dirty="0" err="1"/>
              <a:t>kufunzwa</a:t>
            </a:r>
            <a:r>
              <a:rPr lang="en-GB" baseline="0" dirty="0"/>
              <a:t>?</a:t>
            </a:r>
            <a:endParaRPr lang="en-GB" sz="1200" dirty="0"/>
          </a:p>
          <a:p>
            <a:endParaRPr lang="en-GB" sz="1200" baseline="0" dirty="0"/>
          </a:p>
          <a:p>
            <a:r>
              <a:rPr lang="en-GB" baseline="0" dirty="0" err="1"/>
              <a:t>Hai</a:t>
            </a:r>
            <a:r>
              <a:rPr lang="en-GB" baseline="0" dirty="0"/>
              <a:t> = </a:t>
            </a:r>
            <a:r>
              <a:rPr lang="en-GB" baseline="0" dirty="0" err="1"/>
              <a:t>kujihusisha</a:t>
            </a:r>
            <a:r>
              <a:rPr lang="en-GB" baseline="0" dirty="0"/>
              <a:t> au </a:t>
            </a:r>
            <a:r>
              <a:rPr lang="en-GB" baseline="0" dirty="0" err="1"/>
              <a:t>kuwa</a:t>
            </a:r>
            <a:r>
              <a:rPr lang="en-GB" baseline="0" dirty="0"/>
              <a:t> </a:t>
            </a:r>
            <a:r>
              <a:rPr lang="en-GB" baseline="0" dirty="0" err="1"/>
              <a:t>tayari</a:t>
            </a:r>
            <a:r>
              <a:rPr lang="en-GB" baseline="0" dirty="0"/>
              <a:t> </a:t>
            </a:r>
            <a:r>
              <a:rPr lang="en-GB" baseline="0" dirty="0" err="1"/>
              <a:t>kufanya</a:t>
            </a:r>
            <a:r>
              <a:rPr lang="en-GB" baseline="0" dirty="0"/>
              <a:t> </a:t>
            </a:r>
            <a:r>
              <a:rPr lang="en-GB" baseline="0" dirty="0" err="1"/>
              <a:t>shughuli</a:t>
            </a:r>
            <a:r>
              <a:rPr lang="en-GB" baseline="0" dirty="0"/>
              <a:t> </a:t>
            </a:r>
            <a:r>
              <a:rPr lang="en-GB" baseline="0" dirty="0" err="1"/>
              <a:t>mbali</a:t>
            </a:r>
            <a:r>
              <a:rPr lang="en-GB" baseline="0" dirty="0"/>
              <a:t> </a:t>
            </a:r>
            <a:r>
              <a:rPr lang="en-GB" baseline="0" dirty="0" err="1"/>
              <a:t>mbali</a:t>
            </a:r>
            <a:r>
              <a:rPr lang="en-GB" baseline="0" dirty="0"/>
              <a:t> </a:t>
            </a:r>
            <a:r>
              <a:rPr lang="en-GB" baseline="0" dirty="0" err="1"/>
              <a:t>zinazohusiana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mafunzo</a:t>
            </a:r>
            <a:r>
              <a:rPr lang="en-GB" baseline="0" dirty="0"/>
              <a:t> (</a:t>
            </a:r>
            <a:r>
              <a:rPr lang="en-GB" baseline="0" dirty="0" err="1"/>
              <a:t>ya</a:t>
            </a:r>
            <a:r>
              <a:rPr lang="en-GB" baseline="0" dirty="0"/>
              <a:t> </a:t>
            </a:r>
            <a:r>
              <a:rPr lang="en-GB" baseline="0" dirty="0" err="1"/>
              <a:t>ufundi</a:t>
            </a:r>
            <a:r>
              <a:rPr lang="en-GB" baseline="0" dirty="0"/>
              <a:t>)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316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Unaweza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kufanya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zoezi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liwe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kusisimua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zaidi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kuwaomba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washiriki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kutengeneza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kauli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mbiu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ajili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kuweka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kwenye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fulana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Sehemu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mbele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wanaandika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kauli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mbiu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inayohusu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wanafunzi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CBET,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sehemu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nyuma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iandikwe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kauli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mbiu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kuhusu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mwalimu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CBET.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Unaweza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kuweka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kauli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mbiu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kundi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kwenye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chati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mgeuzo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baadae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baada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kujifunza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kiasi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kutosha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kuhusu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CBET,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unaweza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kuwaomba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kuunda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kauli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mbiu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Uwasilishaji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kauli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mbiu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unaweza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kufanyika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siku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inayofuata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Tayari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unakuwa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umefanya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tafakuri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nzuri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siku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kwanza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084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ngumu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uhalisia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Zanzibar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hatukuweza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kufanya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mafunzo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halisi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wakufunzi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vitendo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hatukupata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muda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kutosha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mipango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yetu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ilivurugwa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zaidi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moja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Lakini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tulifanya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vitendo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kwenye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sanduku</a:t>
            </a:r>
            <a:r>
              <a:rPr lang="en-GB" sz="1200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GB" sz="1200" i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zana</a:t>
            </a:r>
            <a:r>
              <a:rPr lang="en-GB" sz="1200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GB" sz="1200" i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maendeleo</a:t>
            </a:r>
            <a:r>
              <a:rPr lang="en-GB" sz="1200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kazi</a:t>
            </a:r>
            <a:r>
              <a:rPr lang="en-GB" sz="1200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kutengeneza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ajili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vijana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hiyo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ilikuwa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njia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nzuri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kutumia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mafunzo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kuwezesha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uwezekano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endelevu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hiyo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nadhani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mafunzo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yutakuwa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mazuri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matumizi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kushirikishana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kutekeleza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mbinu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CBET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katika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mafunzo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ufundi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Ndiyo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maana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unaweza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kupata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vitendo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kwenye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siku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kwanza. </a:t>
            </a:r>
          </a:p>
          <a:p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Hivyo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mpango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kutumia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zoezi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vitendo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unaweza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kutumia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siku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nzima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ajili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‘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dhana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CBET’.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inahusiana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mafunzo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utangulizi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CBET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yaliyotolewa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Zanzibar.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608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1154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Wakati</a:t>
            </a:r>
            <a:r>
              <a:rPr lang="en-GB" dirty="0"/>
              <a:t> </a:t>
            </a:r>
            <a:r>
              <a:rPr lang="en-GB" dirty="0" err="1"/>
              <a:t>wa</a:t>
            </a:r>
            <a:r>
              <a:rPr lang="en-GB" dirty="0"/>
              <a:t> </a:t>
            </a:r>
            <a:r>
              <a:rPr lang="en-GB" dirty="0" err="1"/>
              <a:t>kipindi</a:t>
            </a:r>
            <a:r>
              <a:rPr lang="en-GB" dirty="0"/>
              <a:t> cha </a:t>
            </a:r>
            <a:r>
              <a:rPr lang="en-GB" dirty="0" err="1"/>
              <a:t>majumuisho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muhimu</a:t>
            </a:r>
            <a:r>
              <a:rPr lang="en-GB" dirty="0"/>
              <a:t> </a:t>
            </a:r>
            <a:r>
              <a:rPr lang="en-GB" dirty="0" err="1"/>
              <a:t>kujadili</a:t>
            </a:r>
            <a:r>
              <a:rPr lang="en-GB" dirty="0"/>
              <a:t> </a:t>
            </a:r>
            <a:r>
              <a:rPr lang="en-GB" dirty="0" err="1"/>
              <a:t>nini</a:t>
            </a:r>
            <a:r>
              <a:rPr lang="en-GB" dirty="0"/>
              <a:t> </a:t>
            </a:r>
            <a:r>
              <a:rPr lang="en-GB" dirty="0" err="1"/>
              <a:t>maana</a:t>
            </a:r>
            <a:r>
              <a:rPr lang="en-GB" dirty="0"/>
              <a:t> </a:t>
            </a:r>
            <a:r>
              <a:rPr lang="en-GB" dirty="0" err="1"/>
              <a:t>halisi</a:t>
            </a:r>
            <a:r>
              <a:rPr lang="en-GB" dirty="0"/>
              <a:t> </a:t>
            </a:r>
            <a:r>
              <a:rPr lang="en-GB" dirty="0" err="1"/>
              <a:t>ya</a:t>
            </a:r>
            <a:r>
              <a:rPr lang="en-GB" dirty="0"/>
              <a:t> </a:t>
            </a:r>
            <a:r>
              <a:rPr lang="en-GB" dirty="0" err="1"/>
              <a:t>mhamo</a:t>
            </a:r>
            <a:r>
              <a:rPr lang="en-GB" dirty="0"/>
              <a:t>. </a:t>
            </a:r>
            <a:r>
              <a:rPr lang="en-GB" dirty="0" err="1"/>
              <a:t>Kwa</a:t>
            </a:r>
            <a:r>
              <a:rPr lang="en-GB" dirty="0"/>
              <a:t> </a:t>
            </a:r>
            <a:r>
              <a:rPr lang="en-GB" dirty="0" err="1"/>
              <a:t>washiriki</a:t>
            </a:r>
            <a:r>
              <a:rPr lang="en-GB" dirty="0"/>
              <a:t> </a:t>
            </a:r>
            <a:r>
              <a:rPr lang="en-GB" dirty="0" err="1"/>
              <a:t>inaweza</a:t>
            </a:r>
            <a:r>
              <a:rPr lang="en-GB" baseline="0" dirty="0"/>
              <a:t> </a:t>
            </a:r>
            <a:r>
              <a:rPr lang="en-GB" baseline="0" dirty="0" err="1"/>
              <a:t>kuwa</a:t>
            </a:r>
            <a:r>
              <a:rPr lang="en-GB" baseline="0" dirty="0"/>
              <a:t> </a:t>
            </a:r>
            <a:r>
              <a:rPr lang="en-GB" baseline="0" dirty="0" err="1"/>
              <a:t>ngumu</a:t>
            </a:r>
            <a:r>
              <a:rPr lang="en-GB" baseline="0" dirty="0"/>
              <a:t> </a:t>
            </a:r>
            <a:r>
              <a:rPr lang="en-GB" baseline="0" dirty="0" err="1"/>
              <a:t>kuona</a:t>
            </a:r>
            <a:r>
              <a:rPr lang="en-GB" baseline="0" dirty="0"/>
              <a:t> </a:t>
            </a:r>
            <a:r>
              <a:rPr lang="en-GB" baseline="0" dirty="0" err="1"/>
              <a:t>mwonekano</a:t>
            </a:r>
            <a:r>
              <a:rPr lang="en-GB" baseline="0" dirty="0"/>
              <a:t> </a:t>
            </a:r>
            <a:r>
              <a:rPr lang="en-GB" baseline="0" dirty="0" err="1"/>
              <a:t>halisi</a:t>
            </a:r>
            <a:r>
              <a:rPr lang="en-GB" baseline="0" dirty="0"/>
              <a:t> </a:t>
            </a:r>
            <a:r>
              <a:rPr lang="en-GB" baseline="0" dirty="0" err="1"/>
              <a:t>wa</a:t>
            </a:r>
            <a:r>
              <a:rPr lang="en-GB" baseline="0" dirty="0"/>
              <a:t> </a:t>
            </a:r>
            <a:r>
              <a:rPr lang="en-GB" baseline="0" dirty="0" err="1"/>
              <a:t>njia</a:t>
            </a:r>
            <a:r>
              <a:rPr lang="en-GB" baseline="0" dirty="0"/>
              <a:t> </a:t>
            </a:r>
            <a:r>
              <a:rPr lang="en-GB" baseline="0" dirty="0" err="1"/>
              <a:t>mpya</a:t>
            </a:r>
            <a:r>
              <a:rPr lang="en-GB" baseline="0" dirty="0"/>
              <a:t> </a:t>
            </a:r>
            <a:r>
              <a:rPr lang="en-GB" baseline="0" dirty="0" err="1"/>
              <a:t>ya</a:t>
            </a:r>
            <a:r>
              <a:rPr lang="en-GB" baseline="0" dirty="0"/>
              <a:t> </a:t>
            </a:r>
            <a:r>
              <a:rPr lang="en-GB" baseline="0" dirty="0" err="1"/>
              <a:t>ufundishaji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kujifunza</a:t>
            </a:r>
            <a:r>
              <a:rPr lang="en-GB" baseline="0" dirty="0"/>
              <a:t> </a:t>
            </a:r>
            <a:r>
              <a:rPr lang="en-GB" baseline="0" dirty="0" err="1"/>
              <a:t>kwa</a:t>
            </a:r>
            <a:r>
              <a:rPr lang="en-GB" baseline="0" dirty="0"/>
              <a:t> </a:t>
            </a:r>
            <a:r>
              <a:rPr lang="en-GB" baseline="0" dirty="0" err="1"/>
              <a:t>vitendo</a:t>
            </a:r>
            <a:r>
              <a:rPr lang="en-GB" baseline="0" dirty="0"/>
              <a:t>, </a:t>
            </a:r>
            <a:r>
              <a:rPr lang="en-GB" baseline="0" dirty="0" err="1"/>
              <a:t>kwa</a:t>
            </a:r>
            <a:r>
              <a:rPr lang="en-GB" baseline="0" dirty="0"/>
              <a:t> vile </a:t>
            </a:r>
            <a:r>
              <a:rPr lang="en-GB" baseline="0" dirty="0" err="1"/>
              <a:t>wengi</a:t>
            </a:r>
            <a:r>
              <a:rPr lang="en-GB" baseline="0" dirty="0"/>
              <a:t> </a:t>
            </a:r>
            <a:r>
              <a:rPr lang="en-GB" baseline="0" dirty="0" err="1"/>
              <a:t>wao</a:t>
            </a:r>
            <a:r>
              <a:rPr lang="en-GB" baseline="0" dirty="0"/>
              <a:t> </a:t>
            </a:r>
            <a:r>
              <a:rPr lang="en-GB" baseline="0" dirty="0" err="1"/>
              <a:t>hawana</a:t>
            </a:r>
            <a:r>
              <a:rPr lang="en-GB" baseline="0" dirty="0"/>
              <a:t> </a:t>
            </a:r>
            <a:r>
              <a:rPr lang="en-GB" baseline="0" dirty="0" err="1"/>
              <a:t>uzoefu</a:t>
            </a:r>
            <a:r>
              <a:rPr lang="en-GB" baseline="0" dirty="0"/>
              <a:t> </a:t>
            </a:r>
            <a:r>
              <a:rPr lang="en-GB" baseline="0" dirty="0" err="1"/>
              <a:t>wa</a:t>
            </a:r>
            <a:r>
              <a:rPr lang="en-GB" baseline="0" dirty="0"/>
              <a:t> CBET. </a:t>
            </a:r>
            <a:r>
              <a:rPr lang="en-GB" baseline="0" dirty="0" err="1"/>
              <a:t>Usitoe</a:t>
            </a:r>
            <a:r>
              <a:rPr lang="en-GB" baseline="0" dirty="0"/>
              <a:t> </a:t>
            </a:r>
            <a:r>
              <a:rPr lang="en-GB" baseline="0" dirty="0" err="1"/>
              <a:t>fasili</a:t>
            </a:r>
            <a:r>
              <a:rPr lang="en-GB" baseline="0" dirty="0"/>
              <a:t> </a:t>
            </a:r>
            <a:r>
              <a:rPr lang="en-GB" baseline="0" dirty="0" err="1"/>
              <a:t>za</a:t>
            </a:r>
            <a:r>
              <a:rPr lang="en-GB" baseline="0" dirty="0"/>
              <a:t> </a:t>
            </a:r>
            <a:r>
              <a:rPr lang="en-GB" baseline="0" dirty="0" err="1"/>
              <a:t>kinadharia</a:t>
            </a:r>
            <a:r>
              <a:rPr lang="en-GB" baseline="0" dirty="0"/>
              <a:t> </a:t>
            </a:r>
            <a:r>
              <a:rPr lang="en-GB" baseline="0" dirty="0" err="1"/>
              <a:t>bali</a:t>
            </a:r>
            <a:r>
              <a:rPr lang="en-GB" baseline="0" dirty="0"/>
              <a:t> </a:t>
            </a:r>
            <a:r>
              <a:rPr lang="en-GB" baseline="0" dirty="0" err="1"/>
              <a:t>jaribu</a:t>
            </a:r>
            <a:r>
              <a:rPr lang="en-GB" baseline="0" dirty="0"/>
              <a:t> </a:t>
            </a:r>
            <a:r>
              <a:rPr lang="en-GB" baseline="0" dirty="0" err="1"/>
              <a:t>kutoa</a:t>
            </a:r>
            <a:r>
              <a:rPr lang="en-GB" baseline="0" dirty="0"/>
              <a:t> </a:t>
            </a:r>
            <a:r>
              <a:rPr lang="en-GB" baseline="0" dirty="0" err="1"/>
              <a:t>mifano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mapendekezo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458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err="1"/>
              <a:t>Zoezi</a:t>
            </a:r>
            <a:r>
              <a:rPr lang="en-GB" baseline="0"/>
              <a:t> </a:t>
            </a:r>
            <a:r>
              <a:rPr lang="en-GB" baseline="0" err="1"/>
              <a:t>hili</a:t>
            </a:r>
            <a:r>
              <a:rPr lang="en-GB" baseline="0"/>
              <a:t> </a:t>
            </a:r>
            <a:r>
              <a:rPr lang="en-GB" baseline="0" err="1"/>
              <a:t>linawakilisha</a:t>
            </a:r>
            <a:r>
              <a:rPr lang="en-GB" baseline="0"/>
              <a:t> </a:t>
            </a:r>
            <a:r>
              <a:rPr lang="en-GB" baseline="0" err="1"/>
              <a:t>namna</a:t>
            </a:r>
            <a:r>
              <a:rPr lang="en-GB" baseline="0"/>
              <a:t> </a:t>
            </a:r>
            <a:r>
              <a:rPr lang="en-GB" baseline="0" err="1"/>
              <a:t>ya</a:t>
            </a:r>
            <a:r>
              <a:rPr lang="en-GB" baseline="0"/>
              <a:t> </a:t>
            </a:r>
            <a:r>
              <a:rPr lang="en-GB" baseline="0" err="1"/>
              <a:t>kufanya</a:t>
            </a:r>
            <a:r>
              <a:rPr lang="en-GB" baseline="0"/>
              <a:t> </a:t>
            </a:r>
            <a:r>
              <a:rPr lang="en-GB" baseline="0" err="1"/>
              <a:t>marudio</a:t>
            </a:r>
            <a:r>
              <a:rPr lang="en-GB" baseline="0"/>
              <a:t>, </a:t>
            </a:r>
            <a:r>
              <a:rPr lang="en-GB" baseline="0" err="1"/>
              <a:t>namna</a:t>
            </a:r>
            <a:r>
              <a:rPr lang="en-GB" baseline="0"/>
              <a:t> </a:t>
            </a:r>
            <a:r>
              <a:rPr lang="en-GB" baseline="0" err="1"/>
              <a:t>ya</a:t>
            </a:r>
            <a:r>
              <a:rPr lang="en-GB" baseline="0"/>
              <a:t> </a:t>
            </a:r>
            <a:r>
              <a:rPr lang="en-GB" baseline="0" err="1"/>
              <a:t>kuhifadhi</a:t>
            </a:r>
            <a:r>
              <a:rPr lang="en-GB" baseline="0"/>
              <a:t> </a:t>
            </a:r>
            <a:r>
              <a:rPr lang="en-GB" baseline="0" err="1"/>
              <a:t>taarifa</a:t>
            </a:r>
            <a:r>
              <a:rPr lang="en-GB" baseline="0"/>
              <a:t> </a:t>
            </a:r>
            <a:r>
              <a:rPr lang="en-GB" baseline="0" err="1"/>
              <a:t>kichwani</a:t>
            </a:r>
            <a:r>
              <a:rPr lang="en-GB" baseline="0"/>
              <a:t> </a:t>
            </a:r>
            <a:r>
              <a:rPr lang="en-GB" baseline="0" err="1"/>
              <a:t>kwa</a:t>
            </a:r>
            <a:r>
              <a:rPr lang="en-GB" baseline="0"/>
              <a:t> </a:t>
            </a:r>
            <a:r>
              <a:rPr lang="en-GB" baseline="0" err="1"/>
              <a:t>uhakika</a:t>
            </a:r>
            <a:r>
              <a:rPr lang="en-GB" baseline="0"/>
              <a:t>. </a:t>
            </a:r>
            <a:r>
              <a:rPr lang="en-GB" baseline="0" err="1"/>
              <a:t>Kwa</a:t>
            </a:r>
            <a:r>
              <a:rPr lang="en-GB" baseline="0"/>
              <a:t> </a:t>
            </a:r>
            <a:r>
              <a:rPr lang="en-GB" baseline="0" err="1"/>
              <a:t>kufanya</a:t>
            </a:r>
            <a:r>
              <a:rPr lang="en-GB" baseline="0"/>
              <a:t> </a:t>
            </a:r>
            <a:r>
              <a:rPr lang="en-GB" baseline="0" err="1"/>
              <a:t>muhtasari</a:t>
            </a:r>
            <a:r>
              <a:rPr lang="en-GB" baseline="0"/>
              <a:t> </a:t>
            </a:r>
            <a:r>
              <a:rPr lang="en-GB" baseline="0" err="1"/>
              <a:t>wa</a:t>
            </a:r>
            <a:r>
              <a:rPr lang="en-GB" baseline="0"/>
              <a:t> </a:t>
            </a:r>
            <a:r>
              <a:rPr lang="en-GB" baseline="0" err="1"/>
              <a:t>ulichojifunza</a:t>
            </a:r>
            <a:r>
              <a:rPr lang="en-GB" baseline="0"/>
              <a:t>, </a:t>
            </a:r>
            <a:r>
              <a:rPr lang="en-GB" baseline="0" err="1"/>
              <a:t>wanafunzi</a:t>
            </a:r>
            <a:r>
              <a:rPr lang="en-GB" baseline="0"/>
              <a:t> </a:t>
            </a:r>
            <a:r>
              <a:rPr lang="en-GB" baseline="0" err="1"/>
              <a:t>huweka</a:t>
            </a:r>
            <a:r>
              <a:rPr lang="en-GB" baseline="0"/>
              <a:t> </a:t>
            </a:r>
            <a:r>
              <a:rPr lang="en-GB" baseline="0" err="1"/>
              <a:t>kumbukumbu</a:t>
            </a:r>
            <a:r>
              <a:rPr lang="en-GB" baseline="0"/>
              <a:t> </a:t>
            </a:r>
            <a:r>
              <a:rPr lang="en-GB" baseline="0" err="1"/>
              <a:t>ya</a:t>
            </a:r>
            <a:r>
              <a:rPr lang="en-GB" baseline="0"/>
              <a:t> </a:t>
            </a:r>
            <a:r>
              <a:rPr lang="en-GB" baseline="0" err="1"/>
              <a:t>taarifa</a:t>
            </a:r>
            <a:r>
              <a:rPr lang="en-GB" baseline="0"/>
              <a:t> </a:t>
            </a:r>
            <a:r>
              <a:rPr lang="en-GB" baseline="0" err="1"/>
              <a:t>muhimu</a:t>
            </a:r>
            <a:r>
              <a:rPr lang="en-GB" baseline="0"/>
              <a:t>. </a:t>
            </a:r>
            <a:r>
              <a:rPr lang="en-GB" baseline="0" err="1"/>
              <a:t>Taarifa</a:t>
            </a:r>
            <a:r>
              <a:rPr lang="en-GB" baseline="0"/>
              <a:t> </a:t>
            </a:r>
            <a:r>
              <a:rPr lang="en-GB" baseline="0" err="1"/>
              <a:t>hizo</a:t>
            </a:r>
            <a:r>
              <a:rPr lang="en-GB" baseline="0"/>
              <a:t> </a:t>
            </a:r>
            <a:r>
              <a:rPr lang="en-GB" baseline="0" err="1"/>
              <a:t>wanazoweza</a:t>
            </a:r>
            <a:r>
              <a:rPr lang="en-GB" baseline="0"/>
              <a:t> </a:t>
            </a:r>
            <a:r>
              <a:rPr lang="en-GB" baseline="0" err="1"/>
              <a:t>kukumbuka</a:t>
            </a:r>
            <a:r>
              <a:rPr lang="en-GB" baseline="0"/>
              <a:t> </a:t>
            </a:r>
            <a:r>
              <a:rPr lang="en-GB" baseline="0" err="1"/>
              <a:t>baadaye</a:t>
            </a:r>
            <a:r>
              <a:rPr lang="en-GB" baseline="0"/>
              <a:t>.</a:t>
            </a:r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4972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kuweza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kuhamia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kwenye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CBET,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mwalimu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lazima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afahamu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mahali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kuanzia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Iwapo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anafahamu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sasa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ilivyo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anafahamu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lipi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linalohitaji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kuzibwa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kufikia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mafaniko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yanayotarajiwa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Kwenye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slaidi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zitakazofuata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matumizi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kanuni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CBET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katika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maisha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kila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siku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yanaoneshwa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Mwisho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washiriki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wanafanya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tathmini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taasisi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ufundishaji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ukoje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upi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mwelekeo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239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/>
              <a:t>Onesha</a:t>
            </a:r>
            <a:r>
              <a:rPr lang="en-GB" baseline="0" dirty="0"/>
              <a:t> </a:t>
            </a:r>
            <a:r>
              <a:rPr lang="en-GB" baseline="0" dirty="0" err="1"/>
              <a:t>sifa</a:t>
            </a:r>
            <a:r>
              <a:rPr lang="en-GB" baseline="0" dirty="0"/>
              <a:t> </a:t>
            </a:r>
            <a:r>
              <a:rPr lang="en-GB" baseline="0" dirty="0" err="1"/>
              <a:t>muhimu</a:t>
            </a:r>
            <a:r>
              <a:rPr lang="en-GB" baseline="0" dirty="0"/>
              <a:t> za </a:t>
            </a:r>
            <a:r>
              <a:rPr lang="en-GB" baseline="0" dirty="0" err="1"/>
              <a:t>ujifunzaji</a:t>
            </a:r>
            <a:r>
              <a:rPr lang="en-GB" baseline="0" dirty="0"/>
              <a:t> </a:t>
            </a:r>
            <a:r>
              <a:rPr lang="en-GB" baseline="0" dirty="0" err="1"/>
              <a:t>wa</a:t>
            </a:r>
            <a:r>
              <a:rPr lang="en-GB" baseline="0" dirty="0"/>
              <a:t> </a:t>
            </a:r>
            <a:r>
              <a:rPr lang="en-GB" baseline="0" dirty="0" err="1"/>
              <a:t>kuzingatia</a:t>
            </a:r>
            <a:r>
              <a:rPr lang="en-GB" baseline="0" dirty="0"/>
              <a:t> </a:t>
            </a:r>
            <a:r>
              <a:rPr lang="en-GB" baseline="0" dirty="0" err="1"/>
              <a:t>ujuzi</a:t>
            </a:r>
            <a:r>
              <a:rPr lang="en-GB" baseline="0" dirty="0"/>
              <a:t>. </a:t>
            </a:r>
            <a:r>
              <a:rPr lang="en-GB" baseline="0" dirty="0" err="1"/>
              <a:t>Fafanua</a:t>
            </a:r>
            <a:r>
              <a:rPr lang="en-GB" baseline="0" dirty="0"/>
              <a:t> </a:t>
            </a:r>
            <a:r>
              <a:rPr lang="en-GB" baseline="0" dirty="0" err="1"/>
              <a:t>kielelezo</a:t>
            </a:r>
            <a:r>
              <a:rPr lang="en-GB" baseline="0" dirty="0"/>
              <a:t> cha </a:t>
            </a:r>
            <a:r>
              <a:rPr lang="en-GB" baseline="0" dirty="0" err="1"/>
              <a:t>mti</a:t>
            </a:r>
            <a:r>
              <a:rPr lang="en-GB" baseline="0" dirty="0"/>
              <a:t>: </a:t>
            </a:r>
            <a:r>
              <a:rPr lang="en-GB" baseline="0" dirty="0" err="1"/>
              <a:t>mizizi</a:t>
            </a:r>
            <a:r>
              <a:rPr lang="en-GB" baseline="0" dirty="0"/>
              <a:t>, </a:t>
            </a:r>
            <a:r>
              <a:rPr lang="en-GB" baseline="0" dirty="0" err="1"/>
              <a:t>shina</a:t>
            </a:r>
            <a:r>
              <a:rPr lang="en-GB" baseline="0" dirty="0"/>
              <a:t>, </a:t>
            </a:r>
            <a:r>
              <a:rPr lang="en-GB" baseline="0" dirty="0" err="1"/>
              <a:t>matawi</a:t>
            </a:r>
            <a:r>
              <a:rPr lang="en-GB" baseline="0" dirty="0"/>
              <a:t>, </a:t>
            </a:r>
            <a:r>
              <a:rPr lang="en-GB" baseline="0" dirty="0" err="1"/>
              <a:t>majani</a:t>
            </a:r>
            <a:r>
              <a:rPr lang="en-GB" baseline="0" dirty="0"/>
              <a:t>, </a:t>
            </a:r>
            <a:r>
              <a:rPr lang="en-GB" baseline="0" dirty="0" err="1"/>
              <a:t>jua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maji</a:t>
            </a:r>
            <a:r>
              <a:rPr lang="en-GB" baseline="0" dirty="0"/>
              <a:t>. </a:t>
            </a:r>
            <a:r>
              <a:rPr lang="en-GB" baseline="0" dirty="0" err="1"/>
              <a:t>Matumizi</a:t>
            </a:r>
            <a:r>
              <a:rPr lang="en-GB" baseline="0" dirty="0"/>
              <a:t> </a:t>
            </a:r>
            <a:r>
              <a:rPr lang="en-GB" baseline="0" dirty="0" err="1"/>
              <a:t>ya</a:t>
            </a:r>
            <a:r>
              <a:rPr lang="en-GB" baseline="0" dirty="0"/>
              <a:t> </a:t>
            </a:r>
            <a:r>
              <a:rPr lang="en-GB" baseline="0" dirty="0" err="1"/>
              <a:t>kielelezo</a:t>
            </a:r>
            <a:r>
              <a:rPr lang="en-GB" baseline="0" dirty="0"/>
              <a:t> </a:t>
            </a:r>
            <a:r>
              <a:rPr lang="en-GB" baseline="0" dirty="0" err="1"/>
              <a:t>hiki</a:t>
            </a:r>
            <a:r>
              <a:rPr lang="en-GB" baseline="0" dirty="0"/>
              <a:t> </a:t>
            </a:r>
            <a:r>
              <a:rPr lang="en-GB" baseline="0" dirty="0" err="1"/>
              <a:t>yanasaidia</a:t>
            </a:r>
            <a:r>
              <a:rPr lang="en-GB" baseline="0" dirty="0"/>
              <a:t> </a:t>
            </a:r>
            <a:r>
              <a:rPr lang="en-GB" baseline="0" dirty="0" err="1"/>
              <a:t>kufafanua</a:t>
            </a:r>
            <a:r>
              <a:rPr lang="en-GB" baseline="0" dirty="0"/>
              <a:t> </a:t>
            </a:r>
            <a:r>
              <a:rPr lang="en-GB" baseline="0" dirty="0" err="1"/>
              <a:t>zaidi</a:t>
            </a:r>
            <a:r>
              <a:rPr lang="en-GB" baseline="0" dirty="0"/>
              <a:t> </a:t>
            </a:r>
            <a:r>
              <a:rPr lang="en-GB" baseline="0" dirty="0" err="1"/>
              <a:t>dhana</a:t>
            </a:r>
            <a:r>
              <a:rPr lang="en-GB" baseline="0" dirty="0"/>
              <a:t> </a:t>
            </a:r>
            <a:r>
              <a:rPr lang="en-GB" baseline="0" dirty="0" err="1"/>
              <a:t>ya</a:t>
            </a:r>
            <a:r>
              <a:rPr lang="en-GB" baseline="0" dirty="0"/>
              <a:t> </a:t>
            </a:r>
            <a:r>
              <a:rPr lang="en-GB" baseline="0" dirty="0" err="1"/>
              <a:t>mabadiliko</a:t>
            </a:r>
            <a:r>
              <a:rPr lang="en-GB" baseline="0" dirty="0"/>
              <a:t> </a:t>
            </a:r>
            <a:r>
              <a:rPr lang="en-GB" baseline="0" dirty="0" err="1"/>
              <a:t>haya</a:t>
            </a:r>
            <a:r>
              <a:rPr lang="en-GB" baseline="0" dirty="0"/>
              <a:t> </a:t>
            </a:r>
            <a:r>
              <a:rPr lang="en-GB" baseline="0" dirty="0" err="1"/>
              <a:t>ya</a:t>
            </a:r>
            <a:r>
              <a:rPr lang="en-GB" baseline="0" dirty="0"/>
              <a:t> </a:t>
            </a:r>
            <a:r>
              <a:rPr lang="en-GB" baseline="0" dirty="0" err="1"/>
              <a:t>mtaala</a:t>
            </a:r>
            <a:r>
              <a:rPr lang="en-GB" baseline="0" dirty="0"/>
              <a:t>.</a:t>
            </a: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7413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/>
              <a:t>Mkufunzi</a:t>
            </a:r>
            <a:r>
              <a:rPr lang="en-GB" baseline="0" dirty="0"/>
              <a:t> </a:t>
            </a:r>
            <a:r>
              <a:rPr lang="en-GB" baseline="0" dirty="0" err="1"/>
              <a:t>anaweza</a:t>
            </a:r>
            <a:r>
              <a:rPr lang="en-GB" baseline="0" dirty="0"/>
              <a:t> </a:t>
            </a:r>
            <a:r>
              <a:rPr lang="en-GB" baseline="0" dirty="0" err="1"/>
              <a:t>kuwataka</a:t>
            </a:r>
            <a:r>
              <a:rPr lang="en-GB" baseline="0" dirty="0"/>
              <a:t> </a:t>
            </a:r>
            <a:r>
              <a:rPr lang="en-GB" baseline="0" dirty="0" err="1"/>
              <a:t>washiriki</a:t>
            </a:r>
            <a:r>
              <a:rPr lang="en-GB" baseline="0" dirty="0"/>
              <a:t> </a:t>
            </a:r>
            <a:r>
              <a:rPr lang="en-GB" baseline="0" dirty="0" err="1"/>
              <a:t>kufikiria</a:t>
            </a:r>
            <a:r>
              <a:rPr lang="en-GB" baseline="0" dirty="0"/>
              <a:t> </a:t>
            </a:r>
            <a:r>
              <a:rPr lang="en-GB" baseline="0" dirty="0" err="1"/>
              <a:t>nani</a:t>
            </a:r>
            <a:r>
              <a:rPr lang="en-GB" baseline="0" dirty="0"/>
              <a:t> </a:t>
            </a:r>
            <a:r>
              <a:rPr lang="en-GB" baseline="0" dirty="0" err="1"/>
              <a:t>ni</a:t>
            </a:r>
            <a:r>
              <a:rPr lang="en-GB" baseline="0" dirty="0"/>
              <a:t> </a:t>
            </a:r>
            <a:r>
              <a:rPr lang="en-GB" baseline="0" dirty="0" err="1"/>
              <a:t>mhusika</a:t>
            </a:r>
            <a:r>
              <a:rPr lang="en-GB" baseline="0" dirty="0"/>
              <a:t>, </a:t>
            </a:r>
            <a:r>
              <a:rPr lang="en-GB" baseline="0" dirty="0" err="1"/>
              <a:t>kwa</a:t>
            </a:r>
            <a:r>
              <a:rPr lang="en-GB" baseline="0" dirty="0"/>
              <a:t> </a:t>
            </a:r>
            <a:r>
              <a:rPr lang="en-GB" baseline="0" dirty="0" err="1"/>
              <a:t>kutazama</a:t>
            </a:r>
            <a:r>
              <a:rPr lang="en-GB" baseline="0" dirty="0"/>
              <a:t> </a:t>
            </a:r>
            <a:r>
              <a:rPr lang="en-GB" baseline="0" dirty="0" err="1"/>
              <a:t>mizizi</a:t>
            </a:r>
            <a:r>
              <a:rPr lang="en-GB" baseline="0" dirty="0"/>
              <a:t>, </a:t>
            </a:r>
            <a:r>
              <a:rPr lang="en-GB" baseline="0" dirty="0" err="1"/>
              <a:t>matawi</a:t>
            </a:r>
            <a:r>
              <a:rPr lang="en-GB" baseline="0" dirty="0"/>
              <a:t>, </a:t>
            </a:r>
            <a:r>
              <a:rPr lang="en-GB" baseline="0" dirty="0" err="1"/>
              <a:t>jua</a:t>
            </a:r>
            <a:r>
              <a:rPr lang="en-GB" baseline="0" dirty="0"/>
              <a:t>, </a:t>
            </a:r>
            <a:r>
              <a:rPr lang="en-GB" baseline="0" dirty="0" err="1"/>
              <a:t>n.k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4987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Ili </a:t>
            </a:r>
            <a:r>
              <a:rPr lang="en-GB" baseline="0" dirty="0" err="1"/>
              <a:t>kuwasaidia</a:t>
            </a:r>
            <a:r>
              <a:rPr lang="en-GB" baseline="0" dirty="0"/>
              <a:t> </a:t>
            </a:r>
            <a:r>
              <a:rPr lang="en-GB" baseline="0" dirty="0" err="1"/>
              <a:t>washiriki</a:t>
            </a:r>
            <a:r>
              <a:rPr lang="en-GB" baseline="0" dirty="0"/>
              <a:t> </a:t>
            </a:r>
            <a:r>
              <a:rPr lang="en-GB" baseline="0" dirty="0" err="1"/>
              <a:t>kujibu</a:t>
            </a:r>
            <a:r>
              <a:rPr lang="en-GB" baseline="0" dirty="0"/>
              <a:t> </a:t>
            </a:r>
            <a:r>
              <a:rPr lang="en-GB" baseline="0" dirty="0" err="1"/>
              <a:t>swali</a:t>
            </a:r>
            <a:r>
              <a:rPr lang="en-GB" baseline="0" dirty="0"/>
              <a:t> </a:t>
            </a:r>
            <a:r>
              <a:rPr lang="en-GB" baseline="0" dirty="0" err="1"/>
              <a:t>hili</a:t>
            </a:r>
            <a:r>
              <a:rPr lang="en-GB" baseline="0" dirty="0"/>
              <a:t>, </a:t>
            </a:r>
            <a:r>
              <a:rPr lang="en-GB" baseline="0" dirty="0" err="1"/>
              <a:t>mkufunzi</a:t>
            </a:r>
            <a:r>
              <a:rPr lang="en-GB" baseline="0" dirty="0"/>
              <a:t> </a:t>
            </a:r>
            <a:r>
              <a:rPr lang="en-GB" baseline="0" dirty="0" err="1"/>
              <a:t>anaweza</a:t>
            </a:r>
            <a:r>
              <a:rPr lang="en-GB" baseline="0" dirty="0"/>
              <a:t> </a:t>
            </a:r>
            <a:r>
              <a:rPr lang="en-GB" baseline="0" dirty="0" err="1"/>
              <a:t>kurudi</a:t>
            </a:r>
            <a:r>
              <a:rPr lang="en-GB" baseline="0" dirty="0"/>
              <a:t> </a:t>
            </a:r>
            <a:r>
              <a:rPr lang="en-GB" baseline="0" dirty="0" err="1"/>
              <a:t>kwenye</a:t>
            </a:r>
            <a:r>
              <a:rPr lang="en-GB" baseline="0" dirty="0"/>
              <a:t> </a:t>
            </a:r>
            <a:r>
              <a:rPr lang="en-GB" baseline="0" dirty="0" err="1"/>
              <a:t>kielelezo</a:t>
            </a:r>
            <a:r>
              <a:rPr lang="en-GB" baseline="0" dirty="0"/>
              <a:t> cha </a:t>
            </a:r>
            <a:r>
              <a:rPr lang="en-GB" baseline="0" dirty="0" err="1"/>
              <a:t>mti</a:t>
            </a:r>
            <a:r>
              <a:rPr lang="en-GB" baseline="0" dirty="0"/>
              <a:t>. </a:t>
            </a:r>
            <a:r>
              <a:rPr lang="en-GB" baseline="0" dirty="0" err="1"/>
              <a:t>Kanuni</a:t>
            </a:r>
            <a:r>
              <a:rPr lang="en-GB" baseline="0" dirty="0"/>
              <a:t> </a:t>
            </a:r>
            <a:r>
              <a:rPr lang="en-GB" baseline="0" dirty="0" err="1"/>
              <a:t>za</a:t>
            </a:r>
            <a:r>
              <a:rPr lang="en-GB" baseline="0" dirty="0"/>
              <a:t> </a:t>
            </a:r>
            <a:r>
              <a:rPr lang="en-GB" baseline="0" dirty="0" err="1"/>
              <a:t>jumla</a:t>
            </a:r>
            <a:r>
              <a:rPr lang="en-GB" baseline="0" dirty="0"/>
              <a:t> </a:t>
            </a:r>
            <a:r>
              <a:rPr lang="en-GB" baseline="0" dirty="0" err="1"/>
              <a:t>zimejadiliwa</a:t>
            </a:r>
            <a:r>
              <a:rPr lang="en-GB" baseline="0" dirty="0"/>
              <a:t> </a:t>
            </a:r>
            <a:r>
              <a:rPr lang="en-GB" baseline="0" dirty="0" err="1"/>
              <a:t>kwenye</a:t>
            </a:r>
            <a:r>
              <a:rPr lang="en-GB" baseline="0" dirty="0"/>
              <a:t> </a:t>
            </a:r>
            <a:r>
              <a:rPr lang="en-GB" baseline="0" dirty="0" err="1"/>
              <a:t>zoezi</a:t>
            </a:r>
            <a:r>
              <a:rPr lang="en-GB" baseline="0" dirty="0"/>
              <a:t> la kwanza </a:t>
            </a:r>
            <a:r>
              <a:rPr lang="en-GB" baseline="0" dirty="0" err="1"/>
              <a:t>asubuhi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070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Toa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muda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kutosha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washiriki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kuelewa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mabadiliko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husika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Kama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maswali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mkufunzi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anaweza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kutoa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maelezo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ziada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Ratiba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siku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kwanza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imebana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Unahitaji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siku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nzima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ajili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‘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Dhana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CBET.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Tazama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tulizozitoa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mafunzo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utangulizi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ujifunzaji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ujuzi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ufundishaji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walimu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Baada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zoezi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unaweza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kuwaomba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kuunda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kauli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mbiu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kundi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uandishi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kitabu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kumbukumbu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unaweza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kufanywa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baada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</a:t>
            </a:r>
          </a:p>
          <a:p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Nimeweka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mfano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hili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kazi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vitendo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andaa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utoe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mafunzo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utangulizi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kwenye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taasisi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yako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kwenye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kitabu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mwongozo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kufundishia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wakufunzi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kutoa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mwangaza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jinsi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kutekeleza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mpango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CBET,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zaidi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zaidi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Hivyo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ratibu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siku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ziada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wakati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unapotaka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kuwezesha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mafunzo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yafaayo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wakufunzi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864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Unaweza</a:t>
            </a:r>
            <a:r>
              <a:rPr lang="nl-NL" baseline="0" dirty="0"/>
              <a:t> kuamua kutoa kipaombele kwenye ngazi ya mtu mmoja mmoja (kama kwenye slaidi hii) au kwenye ngazi ya taasisi (slaidi inayofuata) Labda unaweza kutumia njia zote mbili.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7725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Kwenye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kitini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nambari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1.9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masomo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yote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kitini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1.8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yako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katika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maandishi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makubwa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ajili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kutumia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kwenye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makundi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Hakikisha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umeweka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karatasi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kwenye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ukuta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tayari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Kila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kundi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taasisi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husika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mnaweza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kulipa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mapitio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yake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kuwapa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Ni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muhimu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wajadili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malengo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mpango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utekelezaji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CBET.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Kila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kundi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linaweza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vipaombele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vingine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hiyo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muhimu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kushirikishana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ndani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taasisi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husika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985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err="1"/>
              <a:t>Kutunza</a:t>
            </a:r>
            <a:r>
              <a:rPr lang="en-GB" baseline="0"/>
              <a:t> </a:t>
            </a:r>
            <a:r>
              <a:rPr lang="en-GB" baseline="0" err="1"/>
              <a:t>muda</a:t>
            </a:r>
            <a:r>
              <a:rPr lang="en-GB" baseline="0"/>
              <a:t> </a:t>
            </a:r>
            <a:r>
              <a:rPr lang="en-GB" baseline="0" err="1"/>
              <a:t>ni</a:t>
            </a:r>
            <a:r>
              <a:rPr lang="en-GB" baseline="0"/>
              <a:t> </a:t>
            </a:r>
            <a:r>
              <a:rPr lang="en-GB" baseline="0" err="1"/>
              <a:t>muhimu</a:t>
            </a:r>
            <a:r>
              <a:rPr lang="en-GB" baseline="0"/>
              <a:t>. </a:t>
            </a:r>
            <a:r>
              <a:rPr lang="en-GB" baseline="0" err="1"/>
              <a:t>Dondoo</a:t>
            </a:r>
            <a:r>
              <a:rPr lang="en-GB" baseline="0"/>
              <a:t>: </a:t>
            </a:r>
            <a:r>
              <a:rPr lang="en-GB" baseline="0" err="1"/>
              <a:t>Wewe</a:t>
            </a:r>
            <a:r>
              <a:rPr lang="en-GB" baseline="0"/>
              <a:t> </a:t>
            </a:r>
            <a:r>
              <a:rPr lang="en-GB" baseline="0" err="1"/>
              <a:t>kama</a:t>
            </a:r>
            <a:r>
              <a:rPr lang="en-GB" baseline="0"/>
              <a:t> </a:t>
            </a:r>
            <a:r>
              <a:rPr lang="en-GB" baseline="0" err="1"/>
              <a:t>mkufunzi</a:t>
            </a:r>
            <a:r>
              <a:rPr lang="en-GB" baseline="0"/>
              <a:t>, </a:t>
            </a:r>
            <a:r>
              <a:rPr lang="en-GB" baseline="0" err="1"/>
              <a:t>anza</a:t>
            </a:r>
            <a:r>
              <a:rPr lang="en-GB" baseline="0"/>
              <a:t> </a:t>
            </a:r>
            <a:r>
              <a:rPr lang="en-GB" baseline="0" err="1"/>
              <a:t>kwa</a:t>
            </a:r>
            <a:r>
              <a:rPr lang="en-GB" baseline="0"/>
              <a:t> </a:t>
            </a:r>
            <a:r>
              <a:rPr lang="en-GB" baseline="0" err="1"/>
              <a:t>kujitambulisha</a:t>
            </a:r>
            <a:r>
              <a:rPr lang="en-GB" baseline="0"/>
              <a:t>. </a:t>
            </a:r>
            <a:r>
              <a:rPr lang="en-GB" baseline="0" err="1"/>
              <a:t>utaonesha</a:t>
            </a:r>
            <a:r>
              <a:rPr lang="en-GB" baseline="0"/>
              <a:t> </a:t>
            </a:r>
            <a:r>
              <a:rPr lang="en-GB" baseline="0" err="1"/>
              <a:t>mfano</a:t>
            </a:r>
            <a:r>
              <a:rPr lang="en-GB" baseline="0"/>
              <a:t>. </a:t>
            </a:r>
            <a:r>
              <a:rPr lang="en-GB" baseline="0" err="1"/>
              <a:t>utaonesha</a:t>
            </a:r>
            <a:r>
              <a:rPr lang="en-GB" baseline="0"/>
              <a:t> </a:t>
            </a:r>
            <a:r>
              <a:rPr lang="en-GB" baseline="0" err="1"/>
              <a:t>jinsi</a:t>
            </a:r>
            <a:r>
              <a:rPr lang="en-GB" baseline="0"/>
              <a:t> </a:t>
            </a:r>
            <a:r>
              <a:rPr lang="en-GB" baseline="0" err="1"/>
              <a:t>ya</a:t>
            </a:r>
            <a:r>
              <a:rPr lang="en-GB" baseline="0"/>
              <a:t> </a:t>
            </a:r>
            <a:r>
              <a:rPr lang="en-GB" baseline="0" err="1"/>
              <a:t>kulifanya</a:t>
            </a:r>
            <a:r>
              <a:rPr lang="en-GB" baseline="0"/>
              <a:t> </a:t>
            </a:r>
            <a:r>
              <a:rPr lang="en-GB" baseline="0" err="1"/>
              <a:t>hili</a:t>
            </a:r>
            <a:r>
              <a:rPr lang="en-GB" baseline="0"/>
              <a:t> </a:t>
            </a:r>
            <a:r>
              <a:rPr lang="en-GB" baseline="0" err="1"/>
              <a:t>kwa</a:t>
            </a:r>
            <a:r>
              <a:rPr lang="en-GB" baseline="0"/>
              <a:t> </a:t>
            </a:r>
            <a:r>
              <a:rPr lang="en-GB" baseline="0" err="1"/>
              <a:t>kutumia</a:t>
            </a:r>
            <a:r>
              <a:rPr lang="en-GB" baseline="0"/>
              <a:t> </a:t>
            </a:r>
            <a:r>
              <a:rPr lang="en-GB" baseline="0" err="1"/>
              <a:t>maneno</a:t>
            </a:r>
            <a:r>
              <a:rPr lang="en-GB" baseline="0"/>
              <a:t> </a:t>
            </a:r>
            <a:r>
              <a:rPr lang="en-GB" baseline="0" err="1"/>
              <a:t>machache</a:t>
            </a:r>
            <a:r>
              <a:rPr lang="en-GB" baseline="0"/>
              <a:t>. </a:t>
            </a:r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9392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15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>
                <a:solidFill>
                  <a:srgbClr val="FF0000"/>
                </a:solidFill>
              </a:rPr>
              <a:t>Kwa</a:t>
            </a: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 err="1">
                <a:solidFill>
                  <a:srgbClr val="FF0000"/>
                </a:solidFill>
              </a:rPr>
              <a:t>maandalizi</a:t>
            </a: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 err="1">
                <a:solidFill>
                  <a:srgbClr val="FF0000"/>
                </a:solidFill>
              </a:rPr>
              <a:t>ya</a:t>
            </a: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 err="1">
                <a:solidFill>
                  <a:srgbClr val="FF0000"/>
                </a:solidFill>
              </a:rPr>
              <a:t>ziada</a:t>
            </a:r>
            <a:r>
              <a:rPr lang="en-GB">
                <a:solidFill>
                  <a:srgbClr val="FF0000"/>
                </a:solidFill>
              </a:rPr>
              <a:t>, </a:t>
            </a:r>
            <a:r>
              <a:rPr lang="en-GB" err="1">
                <a:solidFill>
                  <a:srgbClr val="FF0000"/>
                </a:solidFill>
              </a:rPr>
              <a:t>tazama</a:t>
            </a: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 err="1">
                <a:solidFill>
                  <a:srgbClr val="FF0000"/>
                </a:solidFill>
              </a:rPr>
              <a:t>ramani</a:t>
            </a: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 err="1">
                <a:solidFill>
                  <a:srgbClr val="FF0000"/>
                </a:solidFill>
              </a:rPr>
              <a:t>kwenye</a:t>
            </a:r>
            <a:r>
              <a:rPr lang="en-GB" baseline="0">
                <a:solidFill>
                  <a:srgbClr val="FF0000"/>
                </a:solidFill>
              </a:rPr>
              <a:t> </a:t>
            </a:r>
            <a:r>
              <a:rPr lang="en-GB" baseline="0" err="1">
                <a:solidFill>
                  <a:srgbClr val="FF0000"/>
                </a:solidFill>
              </a:rPr>
              <a:t>kitabu</a:t>
            </a:r>
            <a:r>
              <a:rPr lang="en-GB" baseline="0">
                <a:solidFill>
                  <a:srgbClr val="FF0000"/>
                </a:solidFill>
              </a:rPr>
              <a:t> cha </a:t>
            </a:r>
            <a:r>
              <a:rPr lang="en-GB" baseline="0" err="1">
                <a:solidFill>
                  <a:srgbClr val="FF0000"/>
                </a:solidFill>
              </a:rPr>
              <a:t>mwongozo</a:t>
            </a:r>
            <a:r>
              <a:rPr lang="en-GB" baseline="0">
                <a:solidFill>
                  <a:srgbClr val="FF0000"/>
                </a:solidFill>
              </a:rPr>
              <a:t> cha </a:t>
            </a:r>
            <a:r>
              <a:rPr lang="en-GB" baseline="0" err="1">
                <a:solidFill>
                  <a:srgbClr val="FF0000"/>
                </a:solidFill>
              </a:rPr>
              <a:t>siku</a:t>
            </a:r>
            <a:r>
              <a:rPr lang="en-GB" baseline="0">
                <a:solidFill>
                  <a:srgbClr val="FF0000"/>
                </a:solidFill>
              </a:rPr>
              <a:t> </a:t>
            </a:r>
            <a:r>
              <a:rPr lang="en-GB" baseline="0" err="1">
                <a:solidFill>
                  <a:srgbClr val="FF0000"/>
                </a:solidFill>
              </a:rPr>
              <a:t>ya</a:t>
            </a:r>
            <a:r>
              <a:rPr lang="en-GB" baseline="0">
                <a:solidFill>
                  <a:srgbClr val="FF0000"/>
                </a:solidFill>
              </a:rPr>
              <a:t> 1</a:t>
            </a:r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7419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Washiriki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wapeane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mrejesho. 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Hakikisha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wanapanga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kikao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utawala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rasilimali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kuhusu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vitendo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Ni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muhimu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kupata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msukumo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kutoka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wanaweza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kupata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mapendekezo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kadhaa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jinsi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kufanya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mpango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Wanaweza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kuwasilisha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mafunzo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utangulizi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Ni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zoezi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linaweza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kuunganishwa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shughuli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nyingine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katika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kujenga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uwezo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muhimu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kuzungumza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wenzao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shuleni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kujifunza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wanachotaka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kujifunza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kushirikisha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3037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887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Pale</a:t>
            </a:r>
            <a:r>
              <a:rPr lang="nl-NL" baseline="0" dirty="0"/>
              <a:t> ambapo hutatumia kazi ya vitendo unaweza kuachana na lengo hili.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60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Ni </a:t>
            </a:r>
            <a:r>
              <a:rPr lang="en-GB" baseline="0" dirty="0" err="1"/>
              <a:t>muhimu</a:t>
            </a:r>
            <a:r>
              <a:rPr lang="en-GB" baseline="0" dirty="0"/>
              <a:t> </a:t>
            </a:r>
            <a:r>
              <a:rPr lang="en-GB" baseline="0" dirty="0" err="1"/>
              <a:t>kuelezea</a:t>
            </a:r>
            <a:r>
              <a:rPr lang="en-GB" baseline="0" dirty="0"/>
              <a:t> </a:t>
            </a:r>
            <a:r>
              <a:rPr lang="en-GB" baseline="0" dirty="0" err="1"/>
              <a:t>kanuni</a:t>
            </a:r>
            <a:r>
              <a:rPr lang="en-GB" baseline="0" dirty="0"/>
              <a:t>: ‘</a:t>
            </a:r>
            <a:r>
              <a:rPr lang="en-GB" baseline="0" dirty="0" err="1"/>
              <a:t>fundisha</a:t>
            </a:r>
            <a:r>
              <a:rPr lang="en-GB" baseline="0" dirty="0"/>
              <a:t> </a:t>
            </a:r>
            <a:r>
              <a:rPr lang="en-GB" baseline="0" dirty="0" err="1"/>
              <a:t>kama</a:t>
            </a:r>
            <a:r>
              <a:rPr lang="en-GB" baseline="0" dirty="0"/>
              <a:t> </a:t>
            </a:r>
            <a:r>
              <a:rPr lang="en-GB" baseline="0" dirty="0" err="1"/>
              <a:t>unavyohubiri</a:t>
            </a:r>
            <a:r>
              <a:rPr lang="en-GB" baseline="0" dirty="0"/>
              <a:t>’. </a:t>
            </a:r>
            <a:r>
              <a:rPr lang="en-GB" baseline="0" dirty="0" err="1"/>
              <a:t>Kwa</a:t>
            </a:r>
            <a:r>
              <a:rPr lang="en-GB" baseline="0" dirty="0"/>
              <a:t> </a:t>
            </a:r>
            <a:r>
              <a:rPr lang="en-GB" baseline="0" dirty="0" err="1"/>
              <a:t>sababu</a:t>
            </a:r>
            <a:r>
              <a:rPr lang="en-GB" baseline="0" dirty="0"/>
              <a:t> CBET </a:t>
            </a:r>
            <a:r>
              <a:rPr lang="en-GB" baseline="0" dirty="0" err="1"/>
              <a:t>unahusiana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mafunzo</a:t>
            </a:r>
            <a:r>
              <a:rPr lang="en-GB" baseline="0" dirty="0"/>
              <a:t> </a:t>
            </a:r>
            <a:r>
              <a:rPr lang="en-GB" baseline="0" dirty="0" err="1"/>
              <a:t>yanayojikita</a:t>
            </a:r>
            <a:r>
              <a:rPr lang="en-GB" baseline="0" dirty="0"/>
              <a:t> </a:t>
            </a:r>
            <a:r>
              <a:rPr lang="en-GB" baseline="0" dirty="0" err="1"/>
              <a:t>kwa</a:t>
            </a:r>
            <a:r>
              <a:rPr lang="en-GB" baseline="0" dirty="0"/>
              <a:t> </a:t>
            </a:r>
            <a:r>
              <a:rPr lang="en-GB" baseline="0" dirty="0" err="1"/>
              <a:t>mwanafunzi</a:t>
            </a:r>
            <a:r>
              <a:rPr lang="en-GB" baseline="0" dirty="0"/>
              <a:t>, </a:t>
            </a:r>
            <a:r>
              <a:rPr lang="en-GB" baseline="0" dirty="0" err="1"/>
              <a:t>huwezi</a:t>
            </a:r>
            <a:r>
              <a:rPr lang="en-GB" baseline="0" dirty="0"/>
              <a:t> </a:t>
            </a:r>
            <a:r>
              <a:rPr lang="en-GB" baseline="0" dirty="0" err="1"/>
              <a:t>kutoa</a:t>
            </a:r>
            <a:r>
              <a:rPr lang="en-GB" baseline="0" dirty="0"/>
              <a:t> </a:t>
            </a:r>
            <a:r>
              <a:rPr lang="en-GB" baseline="0" dirty="0" err="1"/>
              <a:t>mafunzo</a:t>
            </a:r>
            <a:r>
              <a:rPr lang="en-GB" baseline="0" dirty="0"/>
              <a:t> </a:t>
            </a:r>
            <a:r>
              <a:rPr lang="en-GB" baseline="0" dirty="0" err="1"/>
              <a:t>yanayojikita</a:t>
            </a:r>
            <a:r>
              <a:rPr lang="en-GB" baseline="0" dirty="0"/>
              <a:t> </a:t>
            </a:r>
            <a:r>
              <a:rPr lang="en-GB" baseline="0" dirty="0" err="1"/>
              <a:t>kwa</a:t>
            </a:r>
            <a:r>
              <a:rPr lang="en-GB" baseline="0" dirty="0"/>
              <a:t> </a:t>
            </a:r>
            <a:r>
              <a:rPr lang="en-GB" baseline="0" dirty="0" err="1"/>
              <a:t>mwalimu</a:t>
            </a:r>
            <a:r>
              <a:rPr lang="en-GB" baseline="0" dirty="0"/>
              <a:t>. </a:t>
            </a:r>
            <a:r>
              <a:rPr lang="en-GB" baseline="0" dirty="0" err="1"/>
              <a:t>Hii</a:t>
            </a:r>
            <a:r>
              <a:rPr lang="en-GB" baseline="0" dirty="0"/>
              <a:t> </a:t>
            </a:r>
            <a:r>
              <a:rPr lang="en-GB" baseline="0" dirty="0" err="1"/>
              <a:t>ina</a:t>
            </a:r>
            <a:r>
              <a:rPr lang="en-GB" baseline="0" dirty="0"/>
              <a:t> </a:t>
            </a:r>
            <a:r>
              <a:rPr lang="en-GB" baseline="0" dirty="0" err="1"/>
              <a:t>maana</a:t>
            </a:r>
            <a:r>
              <a:rPr lang="en-GB" baseline="0" dirty="0"/>
              <a:t> </a:t>
            </a:r>
            <a:r>
              <a:rPr lang="en-GB" baseline="0" dirty="0" err="1"/>
              <a:t>kwamba</a:t>
            </a:r>
            <a:r>
              <a:rPr lang="en-GB" baseline="0" dirty="0"/>
              <a:t>, </a:t>
            </a:r>
            <a:r>
              <a:rPr lang="en-GB" baseline="0" dirty="0" err="1"/>
              <a:t>washiriki</a:t>
            </a:r>
            <a:r>
              <a:rPr lang="en-GB" baseline="0" dirty="0"/>
              <a:t> </a:t>
            </a:r>
            <a:r>
              <a:rPr lang="en-GB" baseline="0" dirty="0" err="1"/>
              <a:t>wa</a:t>
            </a:r>
            <a:r>
              <a:rPr lang="en-GB" baseline="0" dirty="0"/>
              <a:t> </a:t>
            </a:r>
            <a:r>
              <a:rPr lang="en-GB" baseline="0" dirty="0" err="1"/>
              <a:t>mafunzo</a:t>
            </a:r>
            <a:r>
              <a:rPr lang="en-GB" baseline="0" dirty="0"/>
              <a:t> </a:t>
            </a:r>
            <a:r>
              <a:rPr lang="en-GB" baseline="0" dirty="0" err="1"/>
              <a:t>haya</a:t>
            </a:r>
            <a:r>
              <a:rPr lang="en-GB" baseline="0" dirty="0"/>
              <a:t> </a:t>
            </a:r>
            <a:r>
              <a:rPr lang="en-GB" baseline="0" dirty="0" err="1"/>
              <a:t>wanashiriki</a:t>
            </a:r>
            <a:r>
              <a:rPr lang="en-GB" baseline="0" dirty="0"/>
              <a:t> </a:t>
            </a:r>
            <a:r>
              <a:rPr lang="en-GB" baseline="0" dirty="0" err="1"/>
              <a:t>kikamilifu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mkufunzi</a:t>
            </a:r>
            <a:r>
              <a:rPr lang="en-GB" baseline="0" dirty="0"/>
              <a:t> </a:t>
            </a:r>
            <a:r>
              <a:rPr lang="en-GB" baseline="0" dirty="0" err="1"/>
              <a:t>anajikita</a:t>
            </a:r>
            <a:r>
              <a:rPr lang="en-GB" baseline="0" dirty="0"/>
              <a:t> </a:t>
            </a:r>
            <a:r>
              <a:rPr lang="en-GB" baseline="0" dirty="0" err="1"/>
              <a:t>kwenye</a:t>
            </a:r>
            <a:r>
              <a:rPr lang="en-GB" baseline="0" dirty="0"/>
              <a:t> </a:t>
            </a:r>
            <a:r>
              <a:rPr lang="en-GB" baseline="0" dirty="0" err="1"/>
              <a:t>mchakato</a:t>
            </a:r>
            <a:r>
              <a:rPr lang="en-GB" baseline="0" dirty="0"/>
              <a:t> </a:t>
            </a:r>
            <a:r>
              <a:rPr lang="en-GB" baseline="0" dirty="0" err="1"/>
              <a:t>wa</a:t>
            </a:r>
            <a:r>
              <a:rPr lang="en-GB" baseline="0" dirty="0"/>
              <a:t> </a:t>
            </a:r>
            <a:r>
              <a:rPr lang="en-GB" baseline="0" dirty="0" err="1"/>
              <a:t>mafunzo</a:t>
            </a:r>
            <a:r>
              <a:rPr lang="en-GB" baseline="0" dirty="0"/>
              <a:t>. </a:t>
            </a:r>
            <a:r>
              <a:rPr lang="en-GB" baseline="0" dirty="0" err="1"/>
              <a:t>Itakuwa</a:t>
            </a:r>
            <a:r>
              <a:rPr lang="en-GB" baseline="0" dirty="0"/>
              <a:t> </a:t>
            </a:r>
            <a:r>
              <a:rPr lang="en-GB" baseline="0" dirty="0" err="1"/>
              <a:t>wazi</a:t>
            </a:r>
            <a:r>
              <a:rPr lang="en-GB" baseline="0" dirty="0"/>
              <a:t> </a:t>
            </a:r>
            <a:r>
              <a:rPr lang="en-GB" baseline="0" dirty="0" err="1"/>
              <a:t>kwamba</a:t>
            </a:r>
            <a:r>
              <a:rPr lang="en-GB" baseline="0" dirty="0"/>
              <a:t> </a:t>
            </a:r>
            <a:r>
              <a:rPr lang="en-GB" baseline="0" dirty="0" err="1"/>
              <a:t>pande</a:t>
            </a:r>
            <a:r>
              <a:rPr lang="en-GB" baseline="0" dirty="0"/>
              <a:t> </a:t>
            </a:r>
            <a:r>
              <a:rPr lang="en-GB" baseline="0" dirty="0" err="1"/>
              <a:t>zote</a:t>
            </a:r>
            <a:r>
              <a:rPr lang="en-GB" baseline="0" dirty="0"/>
              <a:t> (</a:t>
            </a:r>
            <a:r>
              <a:rPr lang="en-GB" baseline="0" dirty="0" err="1"/>
              <a:t>mkufunzi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wanafunzi</a:t>
            </a:r>
            <a:r>
              <a:rPr lang="en-GB" baseline="0" dirty="0"/>
              <a:t>) </a:t>
            </a:r>
            <a:r>
              <a:rPr lang="en-GB" baseline="0" dirty="0" err="1"/>
              <a:t>watahitaji</a:t>
            </a:r>
            <a:r>
              <a:rPr lang="en-GB" baseline="0" dirty="0"/>
              <a:t> </a:t>
            </a:r>
            <a:r>
              <a:rPr lang="en-GB" baseline="0" dirty="0" err="1"/>
              <a:t>kujaribu</a:t>
            </a:r>
            <a:r>
              <a:rPr lang="en-GB" baseline="0" dirty="0"/>
              <a:t> </a:t>
            </a:r>
            <a:r>
              <a:rPr lang="en-GB" baseline="0" dirty="0" err="1"/>
              <a:t>kanuni</a:t>
            </a:r>
            <a:r>
              <a:rPr lang="en-GB" baseline="0" dirty="0"/>
              <a:t> </a:t>
            </a:r>
            <a:r>
              <a:rPr lang="en-GB" baseline="0" dirty="0" err="1"/>
              <a:t>hii</a:t>
            </a:r>
            <a:r>
              <a:rPr lang="en-GB" baseline="0" dirty="0"/>
              <a:t> </a:t>
            </a:r>
            <a:r>
              <a:rPr lang="en-GB" baseline="0" dirty="0" err="1"/>
              <a:t>mpya</a:t>
            </a:r>
            <a:r>
              <a:rPr lang="en-GB" baseline="0" dirty="0"/>
              <a:t>. Ni </a:t>
            </a:r>
            <a:r>
              <a:rPr lang="en-GB" baseline="0" dirty="0" err="1"/>
              <a:t>muhimu</a:t>
            </a:r>
            <a:r>
              <a:rPr lang="en-GB" baseline="0" dirty="0"/>
              <a:t> </a:t>
            </a:r>
            <a:r>
              <a:rPr lang="en-GB" baseline="0" dirty="0" err="1"/>
              <a:t>kuuliza</a:t>
            </a:r>
            <a:r>
              <a:rPr lang="en-GB" baseline="0" dirty="0"/>
              <a:t> </a:t>
            </a:r>
            <a:r>
              <a:rPr lang="en-GB" baseline="0" dirty="0" err="1"/>
              <a:t>kila</a:t>
            </a:r>
            <a:r>
              <a:rPr lang="en-GB" baseline="0" dirty="0"/>
              <a:t> </a:t>
            </a:r>
            <a:r>
              <a:rPr lang="en-GB" baseline="0" dirty="0" err="1"/>
              <a:t>wakati</a:t>
            </a:r>
            <a:r>
              <a:rPr lang="en-GB" baseline="0" dirty="0"/>
              <a:t> </a:t>
            </a:r>
            <a:r>
              <a:rPr lang="en-GB" baseline="0" dirty="0" err="1"/>
              <a:t>ni</a:t>
            </a:r>
            <a:r>
              <a:rPr lang="en-GB" baseline="0" dirty="0"/>
              <a:t> </a:t>
            </a:r>
            <a:r>
              <a:rPr lang="en-GB" baseline="0" dirty="0" err="1"/>
              <a:t>kanuni</a:t>
            </a:r>
            <a:r>
              <a:rPr lang="en-GB" baseline="0" dirty="0"/>
              <a:t> </a:t>
            </a:r>
            <a:r>
              <a:rPr lang="en-GB" baseline="0" dirty="0" err="1"/>
              <a:t>gani</a:t>
            </a:r>
            <a:r>
              <a:rPr lang="en-GB" baseline="0" dirty="0"/>
              <a:t> </a:t>
            </a:r>
            <a:r>
              <a:rPr lang="en-GB" baseline="0" dirty="0" err="1"/>
              <a:t>muhimu</a:t>
            </a:r>
            <a:r>
              <a:rPr lang="en-GB" baseline="0" dirty="0"/>
              <a:t> </a:t>
            </a:r>
            <a:r>
              <a:rPr lang="en-GB" baseline="0" dirty="0" err="1"/>
              <a:t>wanazotaka</a:t>
            </a:r>
            <a:r>
              <a:rPr lang="en-GB" baseline="0" dirty="0"/>
              <a:t> </a:t>
            </a:r>
            <a:r>
              <a:rPr lang="en-GB" baseline="0" dirty="0" err="1"/>
              <a:t>kujiwekea</a:t>
            </a:r>
            <a:r>
              <a:rPr lang="en-GB" baseline="0" dirty="0"/>
              <a:t>. </a:t>
            </a:r>
            <a:r>
              <a:rPr lang="en-GB" baseline="0" dirty="0" err="1"/>
              <a:t>Ziweke</a:t>
            </a:r>
            <a:r>
              <a:rPr lang="en-GB" baseline="0" dirty="0"/>
              <a:t> </a:t>
            </a:r>
            <a:r>
              <a:rPr lang="en-GB" baseline="0" dirty="0" err="1"/>
              <a:t>kwenye</a:t>
            </a:r>
            <a:r>
              <a:rPr lang="en-GB" baseline="0" dirty="0"/>
              <a:t> </a:t>
            </a:r>
            <a:r>
              <a:rPr lang="en-GB" baseline="0" dirty="0" err="1"/>
              <a:t>chati</a:t>
            </a:r>
            <a:r>
              <a:rPr lang="en-GB" baseline="0" dirty="0"/>
              <a:t> </a:t>
            </a:r>
            <a:r>
              <a:rPr lang="en-GB" baseline="0" dirty="0" err="1"/>
              <a:t>mgeuzo</a:t>
            </a:r>
            <a:r>
              <a:rPr lang="en-GB" baseline="0" dirty="0"/>
              <a:t> </a:t>
            </a:r>
            <a:r>
              <a:rPr lang="en-GB" baseline="0" dirty="0" err="1"/>
              <a:t>kama</a:t>
            </a:r>
            <a:r>
              <a:rPr lang="en-GB" baseline="0" dirty="0"/>
              <a:t> </a:t>
            </a:r>
            <a:r>
              <a:rPr lang="en-GB" baseline="0" dirty="0" err="1"/>
              <a:t>kikumbusho</a:t>
            </a:r>
            <a:r>
              <a:rPr lang="en-GB" baseline="0" dirty="0"/>
              <a:t> </a:t>
            </a:r>
            <a:r>
              <a:rPr lang="en-GB" baseline="0" dirty="0" err="1"/>
              <a:t>wakati</a:t>
            </a:r>
            <a:r>
              <a:rPr lang="en-GB" baseline="0" dirty="0"/>
              <a:t> </a:t>
            </a:r>
            <a:r>
              <a:rPr lang="en-GB" baseline="0" dirty="0" err="1"/>
              <a:t>wa</a:t>
            </a:r>
            <a:r>
              <a:rPr lang="en-GB" baseline="0" dirty="0"/>
              <a:t> </a:t>
            </a:r>
            <a:r>
              <a:rPr lang="en-GB" baseline="0" dirty="0" err="1"/>
              <a:t>mafunzo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913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/>
              <a:t>Kwa</a:t>
            </a:r>
            <a:r>
              <a:rPr lang="en-GB" baseline="0" dirty="0"/>
              <a:t> </a:t>
            </a:r>
            <a:r>
              <a:rPr lang="en-GB" baseline="0" dirty="0" err="1"/>
              <a:t>kuzingatia</a:t>
            </a:r>
            <a:r>
              <a:rPr lang="en-GB" baseline="0" dirty="0"/>
              <a:t> </a:t>
            </a:r>
            <a:r>
              <a:rPr lang="en-GB" baseline="0" dirty="0" err="1"/>
              <a:t>maarifa</a:t>
            </a:r>
            <a:r>
              <a:rPr lang="en-GB" baseline="0" dirty="0"/>
              <a:t> </a:t>
            </a:r>
            <a:r>
              <a:rPr lang="en-GB" baseline="0" dirty="0" err="1"/>
              <a:t>ambayo</a:t>
            </a:r>
            <a:r>
              <a:rPr lang="en-GB" baseline="0" dirty="0"/>
              <a:t> </a:t>
            </a:r>
            <a:r>
              <a:rPr lang="en-GB" baseline="0" dirty="0" err="1"/>
              <a:t>kundi</a:t>
            </a:r>
            <a:r>
              <a:rPr lang="en-GB" baseline="0" dirty="0"/>
              <a:t> </a:t>
            </a:r>
            <a:r>
              <a:rPr lang="en-GB" baseline="0" dirty="0" err="1"/>
              <a:t>husika</a:t>
            </a:r>
            <a:r>
              <a:rPr lang="en-GB" baseline="0" dirty="0"/>
              <a:t> </a:t>
            </a:r>
            <a:r>
              <a:rPr lang="en-GB" baseline="0" dirty="0" err="1"/>
              <a:t>linayo</a:t>
            </a:r>
            <a:r>
              <a:rPr lang="en-GB" baseline="0" dirty="0"/>
              <a:t>, </a:t>
            </a:r>
            <a:r>
              <a:rPr lang="en-GB" baseline="0" dirty="0" err="1"/>
              <a:t>unaweza</a:t>
            </a:r>
            <a:r>
              <a:rPr lang="en-GB" baseline="0" dirty="0"/>
              <a:t> </a:t>
            </a:r>
            <a:r>
              <a:rPr lang="en-GB" baseline="0" dirty="0" err="1"/>
              <a:t>kueleza</a:t>
            </a:r>
            <a:r>
              <a:rPr lang="en-GB" baseline="0" dirty="0"/>
              <a:t> </a:t>
            </a:r>
            <a:r>
              <a:rPr lang="en-GB" baseline="0" dirty="0" err="1"/>
              <a:t>kwamba</a:t>
            </a:r>
            <a:r>
              <a:rPr lang="en-GB" baseline="0" dirty="0"/>
              <a:t> </a:t>
            </a:r>
            <a:r>
              <a:rPr lang="en-GB" baseline="0" dirty="0" err="1"/>
              <a:t>kwenye</a:t>
            </a:r>
            <a:r>
              <a:rPr lang="en-GB" baseline="0" dirty="0"/>
              <a:t> </a:t>
            </a:r>
            <a:r>
              <a:rPr lang="en-GB" baseline="0" dirty="0" err="1"/>
              <a:t>maandiko</a:t>
            </a:r>
            <a:r>
              <a:rPr lang="en-GB" baseline="0" dirty="0"/>
              <a:t> </a:t>
            </a:r>
            <a:r>
              <a:rPr lang="en-GB" baseline="0" dirty="0" err="1"/>
              <a:t>mbalimbali</a:t>
            </a:r>
            <a:r>
              <a:rPr lang="en-GB" baseline="0" dirty="0"/>
              <a:t>, </a:t>
            </a:r>
            <a:r>
              <a:rPr lang="en-GB" baseline="0" dirty="0" err="1"/>
              <a:t>maneno</a:t>
            </a:r>
            <a:r>
              <a:rPr lang="en-GB" baseline="0" dirty="0"/>
              <a:t> </a:t>
            </a:r>
            <a:r>
              <a:rPr lang="en-GB" baseline="0" dirty="0" err="1"/>
              <a:t>mengine</a:t>
            </a:r>
            <a:r>
              <a:rPr lang="en-GB" baseline="0" dirty="0"/>
              <a:t> </a:t>
            </a:r>
            <a:r>
              <a:rPr lang="en-GB" baseline="0" dirty="0" err="1"/>
              <a:t>yanatumika</a:t>
            </a:r>
            <a:r>
              <a:rPr lang="en-GB" baseline="0" dirty="0"/>
              <a:t> </a:t>
            </a:r>
            <a:r>
              <a:rPr lang="en-GB" baseline="0" dirty="0" err="1"/>
              <a:t>kumaanisha</a:t>
            </a:r>
            <a:r>
              <a:rPr lang="en-GB" baseline="0" dirty="0"/>
              <a:t> </a:t>
            </a:r>
            <a:r>
              <a:rPr lang="en-GB" baseline="0" dirty="0" err="1"/>
              <a:t>mbinu</a:t>
            </a:r>
            <a:r>
              <a:rPr lang="en-GB" baseline="0" dirty="0"/>
              <a:t> </a:t>
            </a:r>
            <a:r>
              <a:rPr lang="en-GB" baseline="0" dirty="0" err="1"/>
              <a:t>mpya</a:t>
            </a:r>
            <a:r>
              <a:rPr lang="en-GB" baseline="0" dirty="0"/>
              <a:t> </a:t>
            </a:r>
            <a:r>
              <a:rPr lang="en-GB" baseline="0" dirty="0" err="1"/>
              <a:t>ya</a:t>
            </a:r>
            <a:r>
              <a:rPr lang="en-GB" baseline="0" dirty="0"/>
              <a:t> </a:t>
            </a:r>
            <a:r>
              <a:rPr lang="en-GB" baseline="0" dirty="0" err="1"/>
              <a:t>mafunzo</a:t>
            </a:r>
            <a:r>
              <a:rPr lang="en-GB" baseline="0" dirty="0"/>
              <a:t>. </a:t>
            </a:r>
            <a:r>
              <a:rPr lang="en-GB" baseline="0" dirty="0" err="1"/>
              <a:t>Kwa</a:t>
            </a:r>
            <a:r>
              <a:rPr lang="en-GB" baseline="0" dirty="0"/>
              <a:t> </a:t>
            </a:r>
            <a:r>
              <a:rPr lang="en-GB" baseline="0" dirty="0" err="1"/>
              <a:t>kiasi</a:t>
            </a:r>
            <a:r>
              <a:rPr lang="en-GB" baseline="0" dirty="0"/>
              <a:t> </a:t>
            </a:r>
            <a:r>
              <a:rPr lang="en-GB" baseline="0" dirty="0" err="1"/>
              <a:t>kikubwa</a:t>
            </a:r>
            <a:r>
              <a:rPr lang="en-GB" baseline="0" dirty="0"/>
              <a:t>, </a:t>
            </a:r>
            <a:r>
              <a:rPr lang="en-GB" baseline="0" dirty="0" err="1"/>
              <a:t>ni</a:t>
            </a:r>
            <a:r>
              <a:rPr lang="en-GB" baseline="0" dirty="0"/>
              <a:t> </a:t>
            </a:r>
            <a:r>
              <a:rPr lang="en-GB" baseline="0" dirty="0" err="1"/>
              <a:t>kuhusu</a:t>
            </a:r>
            <a:r>
              <a:rPr lang="en-GB" baseline="0" dirty="0"/>
              <a:t> </a:t>
            </a:r>
            <a:r>
              <a:rPr lang="en-GB" baseline="0" dirty="0" err="1"/>
              <a:t>kuhama</a:t>
            </a:r>
            <a:r>
              <a:rPr lang="en-GB" baseline="0" dirty="0"/>
              <a:t> </a:t>
            </a:r>
            <a:r>
              <a:rPr lang="en-GB" baseline="0" dirty="0" err="1"/>
              <a:t>kutoka</a:t>
            </a:r>
            <a:r>
              <a:rPr lang="en-GB" baseline="0" dirty="0"/>
              <a:t> </a:t>
            </a:r>
            <a:r>
              <a:rPr lang="en-GB" baseline="0" dirty="0" err="1"/>
              <a:t>mbinu</a:t>
            </a:r>
            <a:r>
              <a:rPr lang="en-GB" baseline="0" dirty="0"/>
              <a:t> </a:t>
            </a:r>
            <a:r>
              <a:rPr lang="en-GB" baseline="0" dirty="0" err="1"/>
              <a:t>ya</a:t>
            </a:r>
            <a:r>
              <a:rPr lang="en-GB" baseline="0" dirty="0"/>
              <a:t> </a:t>
            </a:r>
            <a:r>
              <a:rPr lang="en-GB" baseline="0" dirty="0" err="1"/>
              <a:t>mafunzo</a:t>
            </a:r>
            <a:r>
              <a:rPr lang="en-GB" baseline="0" dirty="0"/>
              <a:t> </a:t>
            </a:r>
            <a:r>
              <a:rPr lang="en-GB" baseline="0" dirty="0" err="1"/>
              <a:t>iliyojikita</a:t>
            </a:r>
            <a:r>
              <a:rPr lang="en-GB" baseline="0" dirty="0"/>
              <a:t> </a:t>
            </a:r>
            <a:r>
              <a:rPr lang="en-GB" baseline="0" dirty="0" err="1"/>
              <a:t>kwa</a:t>
            </a:r>
            <a:r>
              <a:rPr lang="en-GB" baseline="0" dirty="0"/>
              <a:t> </a:t>
            </a:r>
            <a:r>
              <a:rPr lang="en-GB" baseline="0" dirty="0" err="1"/>
              <a:t>mwalimu</a:t>
            </a:r>
            <a:r>
              <a:rPr lang="en-GB" baseline="0" dirty="0"/>
              <a:t> (</a:t>
            </a:r>
            <a:r>
              <a:rPr lang="en-GB" baseline="0" dirty="0" err="1"/>
              <a:t>mwalimu</a:t>
            </a:r>
            <a:r>
              <a:rPr lang="en-GB" baseline="0" dirty="0"/>
              <a:t> </a:t>
            </a:r>
            <a:r>
              <a:rPr lang="en-GB" baseline="0" dirty="0" err="1"/>
              <a:t>huzungumza</a:t>
            </a:r>
            <a:r>
              <a:rPr lang="en-GB" baseline="0" dirty="0"/>
              <a:t> </a:t>
            </a:r>
            <a:r>
              <a:rPr lang="en-GB" baseline="0" dirty="0" err="1"/>
              <a:t>katika</a:t>
            </a:r>
            <a:r>
              <a:rPr lang="en-GB" baseline="0" dirty="0"/>
              <a:t> </a:t>
            </a:r>
            <a:r>
              <a:rPr lang="en-GB" baseline="0" dirty="0" err="1"/>
              <a:t>kundi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kuandika</a:t>
            </a:r>
            <a:r>
              <a:rPr lang="en-GB" baseline="0" dirty="0"/>
              <a:t> </a:t>
            </a:r>
            <a:r>
              <a:rPr lang="en-GB" baseline="0" dirty="0" err="1"/>
              <a:t>ubaoni</a:t>
            </a:r>
            <a:r>
              <a:rPr lang="en-GB" baseline="0" dirty="0"/>
              <a:t>) </a:t>
            </a:r>
            <a:r>
              <a:rPr lang="en-GB" baseline="0" dirty="0" err="1"/>
              <a:t>kwenda</a:t>
            </a:r>
            <a:r>
              <a:rPr lang="en-GB" baseline="0" dirty="0"/>
              <a:t> </a:t>
            </a:r>
            <a:r>
              <a:rPr lang="en-GB" baseline="0" dirty="0" err="1"/>
              <a:t>kwenye</a:t>
            </a:r>
            <a:r>
              <a:rPr lang="en-GB" baseline="0" dirty="0"/>
              <a:t> </a:t>
            </a:r>
            <a:r>
              <a:rPr lang="en-GB" baseline="0" dirty="0" err="1"/>
              <a:t>mbinu</a:t>
            </a:r>
            <a:r>
              <a:rPr lang="en-GB" baseline="0" dirty="0"/>
              <a:t> </a:t>
            </a:r>
            <a:r>
              <a:rPr lang="en-GB" baseline="0" dirty="0" err="1"/>
              <a:t>ya</a:t>
            </a:r>
            <a:r>
              <a:rPr lang="en-GB" baseline="0" dirty="0"/>
              <a:t> </a:t>
            </a:r>
            <a:r>
              <a:rPr lang="en-GB" baseline="0" dirty="0" err="1"/>
              <a:t>mafunzo</a:t>
            </a:r>
            <a:r>
              <a:rPr lang="en-GB" baseline="0" dirty="0"/>
              <a:t> </a:t>
            </a:r>
            <a:r>
              <a:rPr lang="en-GB" baseline="0" dirty="0" err="1"/>
              <a:t>yaliojikita</a:t>
            </a:r>
            <a:r>
              <a:rPr lang="en-GB" baseline="0" dirty="0"/>
              <a:t> </a:t>
            </a:r>
            <a:r>
              <a:rPr lang="en-GB" baseline="0" dirty="0" err="1"/>
              <a:t>kwa</a:t>
            </a:r>
            <a:r>
              <a:rPr lang="en-GB" baseline="0" dirty="0"/>
              <a:t> </a:t>
            </a:r>
            <a:r>
              <a:rPr lang="en-GB" baseline="0" dirty="0" err="1"/>
              <a:t>mwanafunzi</a:t>
            </a:r>
            <a:r>
              <a:rPr lang="en-GB" baseline="0" dirty="0"/>
              <a:t> (</a:t>
            </a:r>
            <a:r>
              <a:rPr lang="en-GB" baseline="0" dirty="0" err="1"/>
              <a:t>wanafunzi</a:t>
            </a:r>
            <a:r>
              <a:rPr lang="en-GB" baseline="0" dirty="0"/>
              <a:t> </a:t>
            </a:r>
            <a:r>
              <a:rPr lang="en-GB" baseline="0" dirty="0" err="1"/>
              <a:t>hujadili</a:t>
            </a:r>
            <a:r>
              <a:rPr lang="en-GB" baseline="0" dirty="0"/>
              <a:t>, </a:t>
            </a:r>
            <a:r>
              <a:rPr lang="en-GB" baseline="0" dirty="0" err="1"/>
              <a:t>hushirikishana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kufanya</a:t>
            </a:r>
            <a:r>
              <a:rPr lang="en-GB" baseline="0" dirty="0"/>
              <a:t> </a:t>
            </a:r>
            <a:r>
              <a:rPr lang="en-GB" baseline="0" dirty="0" err="1"/>
              <a:t>kazi</a:t>
            </a:r>
            <a:r>
              <a:rPr lang="en-GB" baseline="0" dirty="0"/>
              <a:t> </a:t>
            </a:r>
            <a:r>
              <a:rPr lang="en-GB" baseline="0" dirty="0" err="1"/>
              <a:t>pia</a:t>
            </a:r>
            <a:r>
              <a:rPr lang="en-GB" baseline="0" dirty="0"/>
              <a:t> </a:t>
            </a:r>
            <a:r>
              <a:rPr lang="en-GB" baseline="0" dirty="0" err="1"/>
              <a:t>katika</a:t>
            </a:r>
            <a:r>
              <a:rPr lang="en-GB" baseline="0" dirty="0"/>
              <a:t> </a:t>
            </a:r>
            <a:r>
              <a:rPr lang="en-GB" baseline="0" dirty="0" err="1"/>
              <a:t>makundi</a:t>
            </a:r>
            <a:r>
              <a:rPr lang="en-GB" baseline="0" dirty="0"/>
              <a:t> </a:t>
            </a:r>
            <a:r>
              <a:rPr lang="en-GB" baseline="0" dirty="0" err="1"/>
              <a:t>madogo</a:t>
            </a:r>
            <a:r>
              <a:rPr lang="en-GB" baseline="0" dirty="0"/>
              <a:t> </a:t>
            </a:r>
            <a:r>
              <a:rPr lang="en-GB" baseline="0" dirty="0" err="1"/>
              <a:t>madogo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mtu</a:t>
            </a:r>
            <a:r>
              <a:rPr lang="en-GB" baseline="0" dirty="0"/>
              <a:t> </a:t>
            </a:r>
            <a:r>
              <a:rPr lang="en-GB" baseline="0" dirty="0" err="1"/>
              <a:t>mmoja</a:t>
            </a:r>
            <a:r>
              <a:rPr lang="en-GB" baseline="0" dirty="0"/>
              <a:t> </a:t>
            </a:r>
            <a:r>
              <a:rPr lang="en-GB" baseline="0" dirty="0" err="1"/>
              <a:t>mmoja</a:t>
            </a:r>
            <a:r>
              <a:rPr lang="en-GB" baseline="0" dirty="0"/>
              <a:t>)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106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>
                <a:solidFill>
                  <a:srgbClr val="FF0000"/>
                </a:solidFill>
              </a:rPr>
              <a:t>Hii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ni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namna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moja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wapo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ya</a:t>
            </a:r>
            <a:r>
              <a:rPr lang="en-GB" baseline="0" dirty="0">
                <a:solidFill>
                  <a:srgbClr val="FF0000"/>
                </a:solidFill>
              </a:rPr>
              <a:t> ‘</a:t>
            </a:r>
            <a:r>
              <a:rPr lang="en-GB" baseline="0" dirty="0" err="1">
                <a:solidFill>
                  <a:srgbClr val="FF0000"/>
                </a:solidFill>
              </a:rPr>
              <a:t>mawazo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huru</a:t>
            </a:r>
            <a:r>
              <a:rPr lang="en-GB" baseline="0" dirty="0">
                <a:solidFill>
                  <a:srgbClr val="FF0000"/>
                </a:solidFill>
              </a:rPr>
              <a:t>’ </a:t>
            </a:r>
            <a:r>
              <a:rPr lang="en-GB" baseline="0" dirty="0" err="1">
                <a:solidFill>
                  <a:srgbClr val="FF0000"/>
                </a:solidFill>
              </a:rPr>
              <a:t>juu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ya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dhana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ya</a:t>
            </a:r>
            <a:r>
              <a:rPr lang="en-GB" baseline="0" dirty="0">
                <a:solidFill>
                  <a:srgbClr val="FF0000"/>
                </a:solidFill>
              </a:rPr>
              <a:t> CBET. Ni </a:t>
            </a:r>
            <a:r>
              <a:rPr lang="en-GB" baseline="0" dirty="0" err="1">
                <a:solidFill>
                  <a:srgbClr val="FF0000"/>
                </a:solidFill>
              </a:rPr>
              <a:t>vyema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kusema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kwamba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hakuna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maswali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ya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kipuuzi</a:t>
            </a:r>
            <a:r>
              <a:rPr lang="en-GB" baseline="0" dirty="0">
                <a:solidFill>
                  <a:srgbClr val="FF0000"/>
                </a:solidFill>
              </a:rPr>
              <a:t>. </a:t>
            </a:r>
            <a:r>
              <a:rPr lang="en-GB" baseline="0" dirty="0" err="1">
                <a:solidFill>
                  <a:srgbClr val="FF0000"/>
                </a:solidFill>
              </a:rPr>
              <a:t>Katika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kipindi</a:t>
            </a:r>
            <a:r>
              <a:rPr lang="en-GB" baseline="0" dirty="0">
                <a:solidFill>
                  <a:srgbClr val="FF0000"/>
                </a:solidFill>
              </a:rPr>
              <a:t> cha </a:t>
            </a:r>
            <a:r>
              <a:rPr lang="en-GB" sz="2400" baseline="0" dirty="0" err="1">
                <a:solidFill>
                  <a:srgbClr val="FFFF00"/>
                </a:solidFill>
                <a:latin typeface="Arial Black" pitchFamily="34" charset="0"/>
              </a:rPr>
              <a:t>majumuisho</a:t>
            </a:r>
            <a:r>
              <a:rPr lang="en-GB" sz="2400" baseline="0" dirty="0">
                <a:solidFill>
                  <a:srgbClr val="FFFF00"/>
                </a:solidFill>
                <a:latin typeface="Arial Black" pitchFamily="34" charset="0"/>
              </a:rPr>
              <a:t>, </a:t>
            </a:r>
            <a:r>
              <a:rPr lang="en-GB" sz="2400" baseline="0" dirty="0" err="1">
                <a:solidFill>
                  <a:srgbClr val="FFFF00"/>
                </a:solidFill>
                <a:latin typeface="Arial Black" pitchFamily="34" charset="0"/>
              </a:rPr>
              <a:t>inakuwa</a:t>
            </a:r>
            <a:r>
              <a:rPr lang="en-GB" sz="2400" baseline="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GB" sz="2400" baseline="0" dirty="0" err="1">
                <a:solidFill>
                  <a:srgbClr val="FFFF00"/>
                </a:solidFill>
                <a:latin typeface="Arial Black" pitchFamily="34" charset="0"/>
              </a:rPr>
              <a:t>wazi</a:t>
            </a:r>
            <a:r>
              <a:rPr lang="en-GB" sz="2400" baseline="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GB" sz="2400" baseline="0" dirty="0" err="1">
                <a:solidFill>
                  <a:srgbClr val="FFFF00"/>
                </a:solidFill>
                <a:latin typeface="Arial Black" pitchFamily="34" charset="0"/>
              </a:rPr>
              <a:t>kwamba</a:t>
            </a:r>
            <a:r>
              <a:rPr lang="en-GB" sz="2400" baseline="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GB" sz="2400" baseline="0" dirty="0" err="1">
                <a:solidFill>
                  <a:srgbClr val="FFFF00"/>
                </a:solidFill>
                <a:latin typeface="Arial Black" pitchFamily="34" charset="0"/>
              </a:rPr>
              <a:t>ni</a:t>
            </a:r>
            <a:r>
              <a:rPr lang="en-GB" sz="2400" baseline="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GB" sz="2400" baseline="0" dirty="0" err="1">
                <a:solidFill>
                  <a:srgbClr val="FFFF00"/>
                </a:solidFill>
                <a:latin typeface="Arial Black" pitchFamily="34" charset="0"/>
              </a:rPr>
              <a:t>mawazo</a:t>
            </a:r>
            <a:r>
              <a:rPr lang="en-GB" sz="2400" baseline="0" dirty="0">
                <a:solidFill>
                  <a:srgbClr val="FFFF00"/>
                </a:solidFill>
                <a:latin typeface="Arial Black" pitchFamily="34" charset="0"/>
              </a:rPr>
              <a:t> au </a:t>
            </a:r>
            <a:r>
              <a:rPr lang="en-GB" sz="2400" baseline="0" dirty="0" err="1">
                <a:solidFill>
                  <a:srgbClr val="FFFF00"/>
                </a:solidFill>
                <a:latin typeface="Arial Black" pitchFamily="34" charset="0"/>
              </a:rPr>
              <a:t>matatizo</a:t>
            </a:r>
            <a:r>
              <a:rPr lang="en-GB" sz="2400" baseline="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GB" sz="2400" baseline="0" dirty="0" err="1">
                <a:solidFill>
                  <a:srgbClr val="FFFF00"/>
                </a:solidFill>
                <a:latin typeface="Arial Black" pitchFamily="34" charset="0"/>
              </a:rPr>
              <a:t>gani</a:t>
            </a:r>
            <a:r>
              <a:rPr lang="en-GB" sz="2400" baseline="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GB" sz="2400" baseline="0" dirty="0" err="1">
                <a:solidFill>
                  <a:srgbClr val="FFFF00"/>
                </a:solidFill>
                <a:latin typeface="Arial Black" pitchFamily="34" charset="0"/>
              </a:rPr>
              <a:t>yanahitaji</a:t>
            </a:r>
            <a:r>
              <a:rPr lang="en-GB" sz="2400" baseline="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GB" sz="2400" baseline="0" dirty="0" err="1">
                <a:solidFill>
                  <a:srgbClr val="FFFF00"/>
                </a:solidFill>
                <a:latin typeface="Arial Black" pitchFamily="34" charset="0"/>
              </a:rPr>
              <a:t>maelezo</a:t>
            </a:r>
            <a:r>
              <a:rPr lang="en-GB" sz="2400" baseline="0" dirty="0">
                <a:solidFill>
                  <a:srgbClr val="FFFF00"/>
                </a:solidFill>
                <a:latin typeface="Arial Black" pitchFamily="34" charset="0"/>
              </a:rPr>
              <a:t> au </a:t>
            </a:r>
            <a:r>
              <a:rPr lang="en-GB" sz="2400" baseline="0" dirty="0" err="1">
                <a:solidFill>
                  <a:srgbClr val="FFFF00"/>
                </a:solidFill>
                <a:latin typeface="Arial Black" pitchFamily="34" charset="0"/>
              </a:rPr>
              <a:t>kujadiliwa</a:t>
            </a:r>
            <a:r>
              <a:rPr lang="en-GB" sz="2400" baseline="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GB" sz="2400" baseline="0" dirty="0" err="1">
                <a:solidFill>
                  <a:srgbClr val="FFFF00"/>
                </a:solidFill>
                <a:latin typeface="Arial Black" pitchFamily="34" charset="0"/>
              </a:rPr>
              <a:t>zaidi</a:t>
            </a:r>
            <a:r>
              <a:rPr lang="en-GB" sz="2400" baseline="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GB" sz="2400" baseline="0" dirty="0" err="1">
                <a:solidFill>
                  <a:srgbClr val="FFFF00"/>
                </a:solidFill>
                <a:latin typeface="Arial Black" pitchFamily="34" charset="0"/>
              </a:rPr>
              <a:t>wakati</a:t>
            </a:r>
            <a:r>
              <a:rPr lang="en-GB" sz="2400" baseline="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GB" sz="2400" baseline="0" dirty="0" err="1">
                <a:solidFill>
                  <a:srgbClr val="FFFF00"/>
                </a:solidFill>
                <a:latin typeface="Arial Black" pitchFamily="34" charset="0"/>
              </a:rPr>
              <a:t>wa</a:t>
            </a:r>
            <a:r>
              <a:rPr lang="en-GB" sz="2400" baseline="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GB" sz="2400" baseline="0" dirty="0" err="1">
                <a:solidFill>
                  <a:srgbClr val="FFFF00"/>
                </a:solidFill>
                <a:latin typeface="Arial Black" pitchFamily="34" charset="0"/>
              </a:rPr>
              <a:t>mafunzo</a:t>
            </a:r>
            <a:r>
              <a:rPr lang="en-GB" sz="2400" baseline="0" dirty="0">
                <a:solidFill>
                  <a:srgbClr val="FFFF00"/>
                </a:solidFill>
                <a:latin typeface="Arial Black" pitchFamily="34" charset="0"/>
              </a:rPr>
              <a:t>.</a:t>
            </a:r>
            <a:endParaRPr lang="en-GB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634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 </a:t>
            </a:r>
            <a:r>
              <a:rPr lang="en-GB" baseline="0" dirty="0" err="1">
                <a:solidFill>
                  <a:srgbClr val="FF0000"/>
                </a:solidFill>
              </a:rPr>
              <a:t>Msisitizo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uko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katika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kujifunza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umahiri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ambao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unahitajika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kwenye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soko</a:t>
            </a:r>
            <a:r>
              <a:rPr lang="en-GB" baseline="0" dirty="0">
                <a:solidFill>
                  <a:srgbClr val="FF0000"/>
                </a:solidFill>
              </a:rPr>
              <a:t> la </a:t>
            </a:r>
            <a:r>
              <a:rPr lang="en-GB" baseline="0" dirty="0" err="1">
                <a:solidFill>
                  <a:srgbClr val="FF0000"/>
                </a:solidFill>
              </a:rPr>
              <a:t>ajira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ili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kuwa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na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ufanisi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kama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mwajiriwa</a:t>
            </a:r>
            <a:r>
              <a:rPr lang="en-GB" baseline="0" dirty="0">
                <a:solidFill>
                  <a:srgbClr val="FF0000"/>
                </a:solidFill>
              </a:rPr>
              <a:t>, </a:t>
            </a:r>
            <a:r>
              <a:rPr lang="en-GB" baseline="0" dirty="0" err="1">
                <a:solidFill>
                  <a:srgbClr val="FF0000"/>
                </a:solidFill>
              </a:rPr>
              <a:t>lakini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pia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ukiwa</a:t>
            </a:r>
            <a:r>
              <a:rPr lang="en-GB" baseline="0" dirty="0">
                <a:solidFill>
                  <a:srgbClr val="FF0000"/>
                </a:solidFill>
              </a:rPr>
              <a:t> </a:t>
            </a:r>
            <a:r>
              <a:rPr lang="en-GB" baseline="0" dirty="0" err="1">
                <a:solidFill>
                  <a:srgbClr val="FF0000"/>
                </a:solidFill>
              </a:rPr>
              <a:t>umejiajiri</a:t>
            </a:r>
            <a:r>
              <a:rPr lang="en-GB" baseline="0" dirty="0">
                <a:solidFill>
                  <a:srgbClr val="FF0000"/>
                </a:solidFill>
              </a:rPr>
              <a:t>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438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D0AB-CADF-42F3-B48D-E89E30714E66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dTOFkhaplo" TargetMode="External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uqZiIO0YI7Y" TargetMode="External"/><Relationship Id="rId4" Type="http://schemas.openxmlformats.org/officeDocument/2006/relationships/hyperlink" Target="https://www.youtube.com/watch?v=wMB77eJPYs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761" y="1337187"/>
            <a:ext cx="5786285" cy="2271251"/>
          </a:xfrm>
        </p:spPr>
        <p:txBody>
          <a:bodyPr>
            <a:noAutofit/>
          </a:bodyPr>
          <a:lstStyle/>
          <a:p>
            <a:pPr algn="l"/>
            <a:r>
              <a:rPr lang="en-GB" sz="4000" b="1" cap="all" dirty="0">
                <a:solidFill>
                  <a:schemeClr val="bg1"/>
                </a:solidFill>
                <a:latin typeface="Cubano Regular"/>
                <a:cs typeface="Times New Roman" panose="02020603050405020304" pitchFamily="18" charset="0"/>
              </a:rPr>
              <a:t>   DHANA YA CBET</a:t>
            </a:r>
            <a:endParaRPr lang="en-US" sz="4000" cap="all" dirty="0">
              <a:solidFill>
                <a:schemeClr val="bg1"/>
              </a:solidFill>
              <a:latin typeface="Cubano Regular"/>
              <a:cs typeface="Cubano Regular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1715" y="3505202"/>
            <a:ext cx="5786285" cy="2643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GB" altLang="en-US" b="1" dirty="0" err="1">
                <a:solidFill>
                  <a:schemeClr val="bg1"/>
                </a:solidFill>
              </a:rPr>
              <a:t>Mafunzo</a:t>
            </a:r>
            <a:r>
              <a:rPr lang="en-GB" altLang="en-US" b="1" dirty="0">
                <a:solidFill>
                  <a:schemeClr val="bg1"/>
                </a:solidFill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</a:rPr>
              <a:t>ya</a:t>
            </a:r>
            <a:r>
              <a:rPr lang="en-GB" altLang="en-US" b="1" dirty="0">
                <a:solidFill>
                  <a:schemeClr val="bg1"/>
                </a:solidFill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</a:rPr>
              <a:t>Utangulizi</a:t>
            </a:r>
            <a:r>
              <a:rPr lang="en-GB" altLang="en-US" b="1" dirty="0">
                <a:solidFill>
                  <a:schemeClr val="bg1"/>
                </a:solidFill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</a:rPr>
              <a:t>kuhusu</a:t>
            </a:r>
            <a:r>
              <a:rPr lang="en-GB" altLang="en-US" b="1" dirty="0">
                <a:solidFill>
                  <a:schemeClr val="bg1"/>
                </a:solidFill>
              </a:rPr>
              <a:t> CBET</a:t>
            </a:r>
          </a:p>
          <a:p>
            <a:pPr>
              <a:lnSpc>
                <a:spcPct val="80000"/>
              </a:lnSpc>
            </a:pPr>
            <a:endParaRPr lang="en-GB" altLang="en-US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b="1" dirty="0" err="1">
                <a:solidFill>
                  <a:schemeClr val="bg1"/>
                </a:solidFill>
              </a:rPr>
              <a:t>Siku</a:t>
            </a:r>
            <a:r>
              <a:rPr lang="en-GB" altLang="en-US" b="1" dirty="0">
                <a:solidFill>
                  <a:schemeClr val="bg1"/>
                </a:solidFill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</a:rPr>
              <a:t>ya</a:t>
            </a:r>
            <a:r>
              <a:rPr lang="en-GB" altLang="en-US" b="1" dirty="0">
                <a:solidFill>
                  <a:schemeClr val="bg1"/>
                </a:solidFill>
              </a:rPr>
              <a:t> 1</a:t>
            </a:r>
          </a:p>
          <a:p>
            <a:pPr>
              <a:lnSpc>
                <a:spcPct val="80000"/>
              </a:lnSpc>
            </a:pPr>
            <a:endParaRPr lang="en-GB" altLang="en-US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GB" altLang="en-US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GB" altLang="en-US" b="1" dirty="0">
              <a:solidFill>
                <a:schemeClr val="bg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6918308" y="1203308"/>
            <a:ext cx="4451384" cy="445138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80000" y="3226015"/>
            <a:ext cx="1440000" cy="11079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pt-PT" altLang="en-US" sz="3200" b="1" cap="all" dirty="0">
                <a:cs typeface="Times New Roman" panose="02020603050405020304" pitchFamily="18" charset="0"/>
              </a:rPr>
              <a:t>UMAHIRI NI NINI?</a:t>
            </a:r>
            <a:r>
              <a:rPr lang="pt-PT" altLang="en-US" sz="4000" b="1" cap="all" dirty="0">
                <a:cs typeface="Times New Roman" panose="02020603050405020304" pitchFamily="18" charset="0"/>
              </a:rPr>
              <a:t> </a:t>
            </a:r>
            <a:endParaRPr lang="en-US" sz="4000" cap="all" dirty="0">
              <a:latin typeface="Cubano Regular"/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400" b="1" dirty="0" err="1"/>
              <a:t>Ushirikiano</a:t>
            </a:r>
            <a:r>
              <a:rPr lang="en-GB" altLang="en-US" sz="2400" b="1" dirty="0"/>
              <a:t> </a:t>
            </a:r>
            <a:r>
              <a:rPr lang="en-GB" altLang="en-US" sz="2400" b="1" dirty="0" err="1"/>
              <a:t>wa</a:t>
            </a:r>
            <a:r>
              <a:rPr lang="en-GB" altLang="en-US" sz="2400" b="1" dirty="0"/>
              <a:t> </a:t>
            </a:r>
            <a:r>
              <a:rPr lang="en-GB" altLang="en-US" sz="2400" b="1" dirty="0" err="1"/>
              <a:t>maarifa</a:t>
            </a:r>
            <a:r>
              <a:rPr lang="en-GB" altLang="en-US" sz="2400" b="1" dirty="0"/>
              <a:t>, </a:t>
            </a:r>
            <a:r>
              <a:rPr lang="en-GB" altLang="en-US" sz="2400" b="1" dirty="0" err="1"/>
              <a:t>ujuzi</a:t>
            </a:r>
            <a:r>
              <a:rPr lang="en-GB" altLang="en-US" sz="2400" b="1" dirty="0"/>
              <a:t> </a:t>
            </a:r>
            <a:r>
              <a:rPr lang="en-GB" altLang="en-US" sz="2400" b="1" dirty="0" err="1"/>
              <a:t>na</a:t>
            </a:r>
            <a:r>
              <a:rPr lang="en-GB" altLang="en-US" sz="2400" b="1" dirty="0"/>
              <a:t> </a:t>
            </a:r>
            <a:r>
              <a:rPr lang="en-GB" altLang="en-US" sz="2400" b="1" dirty="0" err="1"/>
              <a:t>mtazamo</a:t>
            </a:r>
            <a:endParaRPr lang="en-GB" altLang="en-US" sz="24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8"/>
          <p:cNvGrpSpPr>
            <a:grpSpLocks noChangeAspect="1"/>
          </p:cNvGrpSpPr>
          <p:nvPr/>
        </p:nvGrpSpPr>
        <p:grpSpPr bwMode="auto">
          <a:xfrm>
            <a:off x="1606989" y="2964090"/>
            <a:ext cx="6626603" cy="3686453"/>
            <a:chOff x="6394" y="30"/>
            <a:chExt cx="5113" cy="3630"/>
          </a:xfrm>
        </p:grpSpPr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7925" y="30"/>
              <a:ext cx="2265" cy="223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ts val="1000"/>
                </a:spcAft>
                <a:defRPr/>
              </a:pPr>
              <a:r>
                <a:rPr lang="nl-NL" sz="1100" dirty="0">
                  <a:latin typeface="Times New Roman" pitchFamily="18" charset="0"/>
                </a:rPr>
                <a:t>	</a:t>
              </a:r>
            </a:p>
            <a:p>
              <a:pPr marL="180975" algn="ctr" eaLnBrk="1" hangingPunct="1">
                <a:spcAft>
                  <a:spcPts val="1000"/>
                </a:spcAft>
                <a:defRPr/>
              </a:pPr>
              <a:r>
                <a:rPr lang="en-GB" sz="2400" b="1" dirty="0" err="1">
                  <a:cs typeface="Times New Roman" pitchFamily="18" charset="0"/>
                </a:rPr>
                <a:t>Ujuzi</a:t>
              </a:r>
              <a:endParaRPr lang="en-GB" sz="2400" b="1" dirty="0">
                <a:cs typeface="Times New Roman" pitchFamily="18" charset="0"/>
              </a:endParaRPr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7114" y="1425"/>
              <a:ext cx="2265" cy="223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endParaRPr lang="nl-NL" altLang="en-US" sz="1100" dirty="0"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endParaRPr lang="nl-NL" altLang="en-US" sz="1100" dirty="0"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nl-NL" altLang="en-US" sz="2400" b="1" dirty="0" err="1">
                  <a:solidFill>
                    <a:srgbClr val="132831"/>
                  </a:solidFill>
                  <a:latin typeface="+mn-lt"/>
                  <a:cs typeface="Times New Roman" panose="02020603050405020304" pitchFamily="18" charset="0"/>
                </a:rPr>
                <a:t>Mtazamo</a:t>
              </a:r>
              <a:endParaRPr lang="nl-NL" altLang="en-US" sz="2400" b="1" dirty="0">
                <a:solidFill>
                  <a:srgbClr val="132831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6394" y="30"/>
              <a:ext cx="2265" cy="223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lIns="36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endParaRPr lang="nl-NL" altLang="en-US" sz="1100" dirty="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nl-NL" altLang="en-US" sz="2400" b="1" dirty="0" err="1">
                  <a:latin typeface="+mn-lt"/>
                  <a:cs typeface="Times New Roman" panose="02020603050405020304" pitchFamily="18" charset="0"/>
                </a:rPr>
                <a:t>Maarifa</a:t>
              </a:r>
              <a:endParaRPr lang="nl-NL" altLang="en-US" sz="2400" b="1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7925" y="1425"/>
              <a:ext cx="696" cy="576"/>
            </a:xfrm>
            <a:custGeom>
              <a:avLst/>
              <a:gdLst>
                <a:gd name="T0" fmla="*/ 0 w 687"/>
                <a:gd name="T1" fmla="*/ 41 h 576"/>
                <a:gd name="T2" fmla="*/ 439 w 687"/>
                <a:gd name="T3" fmla="*/ 6 h 576"/>
                <a:gd name="T4" fmla="*/ 879 w 687"/>
                <a:gd name="T5" fmla="*/ 56 h 576"/>
                <a:gd name="T6" fmla="*/ 887 w 687"/>
                <a:gd name="T7" fmla="*/ 71 h 576"/>
                <a:gd name="T8" fmla="*/ 770 w 687"/>
                <a:gd name="T9" fmla="*/ 296 h 576"/>
                <a:gd name="T10" fmla="*/ 760 w 687"/>
                <a:gd name="T11" fmla="*/ 303 h 576"/>
                <a:gd name="T12" fmla="*/ 586 w 687"/>
                <a:gd name="T13" fmla="*/ 455 h 576"/>
                <a:gd name="T14" fmla="*/ 527 w 687"/>
                <a:gd name="T15" fmla="*/ 500 h 576"/>
                <a:gd name="T16" fmla="*/ 439 w 687"/>
                <a:gd name="T17" fmla="*/ 566 h 576"/>
                <a:gd name="T18" fmla="*/ 426 w 687"/>
                <a:gd name="T19" fmla="*/ 560 h 576"/>
                <a:gd name="T20" fmla="*/ 186 w 687"/>
                <a:gd name="T21" fmla="*/ 371 h 576"/>
                <a:gd name="T22" fmla="*/ 206 w 687"/>
                <a:gd name="T23" fmla="*/ 378 h 576"/>
                <a:gd name="T24" fmla="*/ 88 w 687"/>
                <a:gd name="T25" fmla="*/ 230 h 576"/>
                <a:gd name="T26" fmla="*/ 36 w 687"/>
                <a:gd name="T27" fmla="*/ 140 h 576"/>
                <a:gd name="T28" fmla="*/ 0 w 687"/>
                <a:gd name="T29" fmla="*/ 41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87"/>
                <a:gd name="T46" fmla="*/ 0 h 576"/>
                <a:gd name="T47" fmla="*/ 687 w 687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87" h="576">
                  <a:moveTo>
                    <a:pt x="0" y="41"/>
                  </a:moveTo>
                  <a:cubicBezTo>
                    <a:pt x="51" y="25"/>
                    <a:pt x="219" y="0"/>
                    <a:pt x="330" y="6"/>
                  </a:cubicBezTo>
                  <a:cubicBezTo>
                    <a:pt x="440" y="8"/>
                    <a:pt x="604" y="45"/>
                    <a:pt x="660" y="56"/>
                  </a:cubicBezTo>
                  <a:cubicBezTo>
                    <a:pt x="640" y="116"/>
                    <a:pt x="687" y="11"/>
                    <a:pt x="667" y="71"/>
                  </a:cubicBezTo>
                  <a:cubicBezTo>
                    <a:pt x="662" y="86"/>
                    <a:pt x="590" y="287"/>
                    <a:pt x="577" y="296"/>
                  </a:cubicBezTo>
                  <a:cubicBezTo>
                    <a:pt x="547" y="316"/>
                    <a:pt x="570" y="303"/>
                    <a:pt x="570" y="303"/>
                  </a:cubicBezTo>
                  <a:cubicBezTo>
                    <a:pt x="550" y="333"/>
                    <a:pt x="466" y="430"/>
                    <a:pt x="441" y="455"/>
                  </a:cubicBezTo>
                  <a:cubicBezTo>
                    <a:pt x="426" y="470"/>
                    <a:pt x="410" y="484"/>
                    <a:pt x="396" y="500"/>
                  </a:cubicBezTo>
                  <a:cubicBezTo>
                    <a:pt x="384" y="514"/>
                    <a:pt x="344" y="555"/>
                    <a:pt x="330" y="566"/>
                  </a:cubicBezTo>
                  <a:cubicBezTo>
                    <a:pt x="318" y="576"/>
                    <a:pt x="336" y="555"/>
                    <a:pt x="321" y="560"/>
                  </a:cubicBezTo>
                  <a:cubicBezTo>
                    <a:pt x="243" y="508"/>
                    <a:pt x="220" y="423"/>
                    <a:pt x="142" y="371"/>
                  </a:cubicBezTo>
                  <a:cubicBezTo>
                    <a:pt x="132" y="341"/>
                    <a:pt x="175" y="404"/>
                    <a:pt x="157" y="378"/>
                  </a:cubicBezTo>
                  <a:cubicBezTo>
                    <a:pt x="147" y="363"/>
                    <a:pt x="73" y="246"/>
                    <a:pt x="66" y="230"/>
                  </a:cubicBezTo>
                  <a:cubicBezTo>
                    <a:pt x="53" y="201"/>
                    <a:pt x="54" y="166"/>
                    <a:pt x="36" y="140"/>
                  </a:cubicBezTo>
                  <a:cubicBezTo>
                    <a:pt x="0" y="87"/>
                    <a:pt x="0" y="89"/>
                    <a:pt x="0" y="41"/>
                  </a:cubicBezTo>
                  <a:close/>
                </a:path>
              </a:pathLst>
            </a:custGeom>
            <a:solidFill>
              <a:srgbClr val="A5A5A5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9572" y="2265"/>
              <a:ext cx="1935" cy="446"/>
            </a:xfrm>
            <a:prstGeom prst="rect">
              <a:avLst/>
            </a:prstGeom>
            <a:solidFill>
              <a:srgbClr val="A5A5A5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GB" altLang="en-US" sz="2000" dirty="0" err="1">
                  <a:latin typeface="Verdana" panose="020B0604030504040204" pitchFamily="34" charset="0"/>
                </a:rPr>
                <a:t>Umahiri</a:t>
              </a:r>
              <a:endParaRPr lang="en-GB" altLang="en-US" sz="2000" dirty="0">
                <a:latin typeface="Verdana" panose="020B0604030504040204" pitchFamily="34" charset="0"/>
              </a:endParaRPr>
            </a:p>
          </p:txBody>
        </p:sp>
      </p:grpSp>
      <p:cxnSp>
        <p:nvCxnSpPr>
          <p:cNvPr id="4" name="Rechte verbindingslijn met pijl 3"/>
          <p:cNvCxnSpPr/>
          <p:nvPr/>
        </p:nvCxnSpPr>
        <p:spPr>
          <a:xfrm>
            <a:off x="4042229" y="4673264"/>
            <a:ext cx="1922473" cy="7870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0AF68943-C378-EA4A-8FAB-3DDFADE63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D6D63F76-1DA6-0F4B-94EF-2C948BEE05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79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522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>
                <a:solidFill>
                  <a:srgbClr val="000000"/>
                </a:solidFill>
              </a:rPr>
              <a:t>KWANINI </a:t>
            </a:r>
            <a:r>
              <a:rPr lang="en-GB" altLang="en-US" sz="3200" b="1" cap="all" dirty="0" err="1">
                <a:solidFill>
                  <a:srgbClr val="000000"/>
                </a:solidFill>
              </a:rPr>
              <a:t>cbet</a:t>
            </a:r>
            <a:r>
              <a:rPr lang="en-GB" altLang="en-US" sz="3200" b="1" cap="all" dirty="0">
                <a:solidFill>
                  <a:srgbClr val="000000"/>
                </a:solidFill>
              </a:rPr>
              <a:t>? </a:t>
            </a:r>
            <a:endParaRPr lang="en-GB" sz="3200" cap="all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500">
              <a:solidFill>
                <a:srgbClr val="13283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4643472" y="4213915"/>
            <a:ext cx="2802041" cy="1672491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1" name="Groep 11"/>
          <p:cNvGrpSpPr>
            <a:grpSpLocks/>
          </p:cNvGrpSpPr>
          <p:nvPr/>
        </p:nvGrpSpPr>
        <p:grpSpPr bwMode="auto">
          <a:xfrm>
            <a:off x="901488" y="2142839"/>
            <a:ext cx="7527272" cy="3717580"/>
            <a:chOff x="827088" y="1557338"/>
            <a:chExt cx="7559675" cy="3816350"/>
          </a:xfrm>
        </p:grpSpPr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1491183" y="3623817"/>
              <a:ext cx="2743200" cy="172878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400">
                <a:latin typeface="Verdana" panose="020B0604030504040204" pitchFamily="34" charset="0"/>
              </a:endParaRPr>
            </a:p>
          </p:txBody>
        </p:sp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1523992" y="3925794"/>
              <a:ext cx="2522952" cy="663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dirty="0" err="1">
                  <a:latin typeface="+mn-lt"/>
                  <a:cs typeface="Times New Roman" panose="02020603050405020304" pitchFamily="18" charset="0"/>
                </a:rPr>
                <a:t>Mabadiliko</a:t>
              </a:r>
              <a:r>
                <a:rPr lang="en-GB" altLang="en-US" sz="18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GB" altLang="en-US" sz="1800" dirty="0" err="1">
                  <a:latin typeface="+mn-lt"/>
                  <a:cs typeface="Times New Roman" panose="02020603050405020304" pitchFamily="18" charset="0"/>
                </a:rPr>
                <a:t>kwenye</a:t>
              </a:r>
              <a:r>
                <a:rPr lang="en-GB" altLang="en-US" sz="18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GB" altLang="en-US" sz="1800" dirty="0" err="1">
                  <a:latin typeface="+mn-lt"/>
                  <a:cs typeface="Times New Roman" panose="02020603050405020304" pitchFamily="18" charset="0"/>
                </a:rPr>
                <a:t>taaluma</a:t>
              </a:r>
              <a:r>
                <a:rPr lang="en-GB" altLang="en-US" sz="1800" dirty="0">
                  <a:latin typeface="+mn-lt"/>
                  <a:cs typeface="Times New Roman" panose="02020603050405020304" pitchFamily="18" charset="0"/>
                </a:rPr>
                <a:t>/</a:t>
              </a:r>
              <a:r>
                <a:rPr lang="en-GB" altLang="en-US" sz="1800" dirty="0" err="1">
                  <a:latin typeface="+mn-lt"/>
                  <a:cs typeface="Times New Roman" panose="02020603050405020304" pitchFamily="18" charset="0"/>
                </a:rPr>
                <a:t>soko</a:t>
              </a:r>
              <a:r>
                <a:rPr lang="en-GB" altLang="en-US" sz="1800" dirty="0">
                  <a:latin typeface="+mn-lt"/>
                  <a:cs typeface="Times New Roman" panose="02020603050405020304" pitchFamily="18" charset="0"/>
                </a:rPr>
                <a:t> la </a:t>
              </a:r>
              <a:r>
                <a:rPr lang="en-GB" altLang="en-US" sz="1800" dirty="0" err="1">
                  <a:latin typeface="+mn-lt"/>
                  <a:cs typeface="Times New Roman" panose="02020603050405020304" pitchFamily="18" charset="0"/>
                </a:rPr>
                <a:t>ajira</a:t>
              </a:r>
              <a:endParaRPr lang="en-GB" altLang="en-US" sz="1800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4513401" y="3417651"/>
              <a:ext cx="2885883" cy="1263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GB" altLang="en-US" sz="2400" dirty="0">
                <a:latin typeface="+mn-lt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dirty="0" err="1">
                  <a:latin typeface="+mn-lt"/>
                  <a:cs typeface="Times New Roman" panose="02020603050405020304" pitchFamily="18" charset="0"/>
                </a:rPr>
                <a:t>Mitazamo</a:t>
              </a:r>
              <a:r>
                <a:rPr lang="en-GB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GB" altLang="en-US" sz="2000" dirty="0" err="1">
                  <a:latin typeface="+mn-lt"/>
                  <a:cs typeface="Times New Roman" panose="02020603050405020304" pitchFamily="18" charset="0"/>
                </a:rPr>
                <a:t>mipya</a:t>
              </a:r>
              <a:r>
                <a:rPr lang="en-GB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GB" altLang="en-US" sz="2000" dirty="0" err="1">
                  <a:latin typeface="+mn-lt"/>
                  <a:cs typeface="Times New Roman" panose="02020603050405020304" pitchFamily="18" charset="0"/>
                </a:rPr>
                <a:t>juu</a:t>
              </a:r>
              <a:r>
                <a:rPr lang="en-GB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GB" altLang="en-US" sz="2000" dirty="0" err="1">
                  <a:latin typeface="+mn-lt"/>
                  <a:cs typeface="Times New Roman" panose="02020603050405020304" pitchFamily="18" charset="0"/>
                </a:rPr>
                <a:t>ya</a:t>
              </a:r>
              <a:r>
                <a:rPr lang="en-GB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GB" altLang="en-US" sz="2000" dirty="0" err="1">
                  <a:latin typeface="+mn-lt"/>
                  <a:cs typeface="Times New Roman" panose="02020603050405020304" pitchFamily="18" charset="0"/>
                </a:rPr>
                <a:t>ufundishaji</a:t>
              </a:r>
              <a:r>
                <a:rPr lang="en-GB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GB" altLang="en-US" sz="2000" dirty="0" err="1">
                  <a:latin typeface="+mn-lt"/>
                  <a:cs typeface="Times New Roman" panose="02020603050405020304" pitchFamily="18" charset="0"/>
                </a:rPr>
                <a:t>na</a:t>
              </a:r>
              <a:r>
                <a:rPr lang="en-GB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GB" altLang="en-US" sz="2000" dirty="0" err="1">
                  <a:latin typeface="+mn-lt"/>
                  <a:cs typeface="Times New Roman" panose="02020603050405020304" pitchFamily="18" charset="0"/>
                </a:rPr>
                <a:t>kujifunza</a:t>
              </a:r>
              <a:endParaRPr lang="en-GB" altLang="en-US" sz="2000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827088" y="5373688"/>
              <a:ext cx="755967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2555876" y="1557338"/>
              <a:ext cx="3744912" cy="2301875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Verdana" panose="020B0604030504040204" pitchFamily="34" charset="0"/>
              </a:endParaRPr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2916238" y="2042934"/>
              <a:ext cx="3024187" cy="85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dirty="0">
                  <a:latin typeface="+mn-lt"/>
                  <a:cs typeface="Times New Roman" panose="02020603050405020304" pitchFamily="18" charset="0"/>
                </a:rPr>
                <a:t>Elimu </a:t>
              </a:r>
              <a:r>
                <a:rPr lang="en-GB" altLang="en-US" sz="2400" dirty="0" err="1">
                  <a:latin typeface="+mn-lt"/>
                  <a:cs typeface="Times New Roman" panose="02020603050405020304" pitchFamily="18" charset="0"/>
                </a:rPr>
                <a:t>na</a:t>
              </a:r>
              <a:r>
                <a:rPr lang="en-GB" altLang="en-US" sz="24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GB" altLang="en-US" sz="2400" dirty="0" err="1">
                  <a:latin typeface="+mn-lt"/>
                  <a:cs typeface="Times New Roman" panose="02020603050405020304" pitchFamily="18" charset="0"/>
                </a:rPr>
                <a:t>Mafunzo</a:t>
              </a:r>
              <a:r>
                <a:rPr lang="en-GB" altLang="en-US" sz="24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GB" altLang="en-US" sz="2400" dirty="0" err="1">
                  <a:latin typeface="+mn-lt"/>
                  <a:cs typeface="Times New Roman" panose="02020603050405020304" pitchFamily="18" charset="0"/>
                </a:rPr>
                <a:t>ya</a:t>
              </a:r>
              <a:r>
                <a:rPr lang="en-GB" altLang="en-US" sz="2400" dirty="0">
                  <a:latin typeface="+mn-lt"/>
                  <a:cs typeface="Times New Roman" panose="02020603050405020304" pitchFamily="18" charset="0"/>
                </a:rPr>
                <a:t> Kuzingatia </a:t>
              </a:r>
              <a:r>
                <a:rPr lang="en-GB" altLang="en-US" sz="2400" dirty="0" err="1">
                  <a:latin typeface="+mn-lt"/>
                  <a:cs typeface="Times New Roman" panose="02020603050405020304" pitchFamily="18" charset="0"/>
                </a:rPr>
                <a:t>Umahiri</a:t>
              </a:r>
              <a:endParaRPr lang="en-GB" altLang="en-US" sz="2400" dirty="0">
                <a:latin typeface="+mn-lt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6A77DBFD-9E04-5341-B5A1-EA9EF796B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9F171142-F985-1E45-ABAA-0D9A88C21B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03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cap="all" dirty="0">
                <a:solidFill>
                  <a:srgbClr val="132831"/>
                </a:solidFill>
              </a:rPr>
              <a:t>KUTOKEA KWA MABADILIKO</a:t>
            </a:r>
            <a:endParaRPr lang="en-US" sz="3200" cap="all">
              <a:solidFill>
                <a:srgbClr val="132831"/>
              </a:solidFill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indent="-577850">
              <a:defRPr/>
            </a:pPr>
            <a:r>
              <a:rPr lang="en-US" sz="2400" b="1" dirty="0" err="1">
                <a:solidFill>
                  <a:srgbClr val="132831"/>
                </a:solidFill>
              </a:rPr>
              <a:t>Hebu</a:t>
            </a:r>
            <a:r>
              <a:rPr lang="en-US" sz="2400" b="1" dirty="0">
                <a:solidFill>
                  <a:srgbClr val="132831"/>
                </a:solidFill>
              </a:rPr>
              <a:t> </a:t>
            </a:r>
            <a:r>
              <a:rPr lang="en-US" sz="2400" b="1" dirty="0" err="1">
                <a:solidFill>
                  <a:srgbClr val="132831"/>
                </a:solidFill>
              </a:rPr>
              <a:t>tutazame</a:t>
            </a:r>
            <a:r>
              <a:rPr lang="en-US" sz="2400" b="1" dirty="0">
                <a:solidFill>
                  <a:srgbClr val="132831"/>
                </a:solidFill>
              </a:rPr>
              <a:t> </a:t>
            </a:r>
            <a:r>
              <a:rPr lang="en-US" sz="2400" b="1" dirty="0" err="1">
                <a:solidFill>
                  <a:srgbClr val="132831"/>
                </a:solidFill>
              </a:rPr>
              <a:t>kinachoendelea</a:t>
            </a:r>
            <a:endParaRPr lang="en-US" sz="2400" b="1" dirty="0">
              <a:solidFill>
                <a:srgbClr val="132831"/>
              </a:solidFill>
            </a:endParaRPr>
          </a:p>
          <a:p>
            <a:pPr marL="1035050" lvl="1" indent="-577850">
              <a:defRPr/>
            </a:pPr>
            <a:endParaRPr lang="en-US" sz="2400" b="1" dirty="0">
              <a:solidFill>
                <a:srgbClr val="132831"/>
              </a:solidFill>
            </a:endParaRPr>
          </a:p>
          <a:p>
            <a:pPr marL="1035050" lvl="1" indent="-577850">
              <a:defRPr/>
            </a:pPr>
            <a:endParaRPr lang="en-US" sz="2400" dirty="0"/>
          </a:p>
          <a:p>
            <a:pPr fontAlgn="ctr">
              <a:defRPr/>
            </a:pPr>
            <a:r>
              <a:rPr lang="nl-NL" sz="2400" dirty="0">
                <a:hlinkClick r:id="rId3"/>
              </a:rPr>
              <a:t>https://www.youtube.com/watch?v=FdTOFkhaplo</a:t>
            </a:r>
            <a:endParaRPr lang="nl-NL" sz="2400" dirty="0"/>
          </a:p>
          <a:p>
            <a:pPr fontAlgn="ctr">
              <a:defRPr/>
            </a:pPr>
            <a:r>
              <a:rPr lang="nl-NL" sz="2400" dirty="0">
                <a:hlinkClick r:id="rId4"/>
              </a:rPr>
              <a:t>https://www.youtube.com/watch?v=wMB77eJPYs8</a:t>
            </a:r>
            <a:endParaRPr lang="nl-NL" sz="2400" dirty="0"/>
          </a:p>
          <a:p>
            <a:pPr>
              <a:defRPr/>
            </a:pPr>
            <a:r>
              <a:rPr lang="nl-NL" sz="2400" dirty="0">
                <a:hlinkClick r:id="rId5"/>
              </a:rPr>
              <a:t>https://www.youtube.com/watch?v=uqZiIO0YI7Y</a:t>
            </a:r>
            <a:endParaRPr lang="nl-NL" sz="2400" dirty="0"/>
          </a:p>
          <a:p>
            <a:pPr>
              <a:defRPr/>
            </a:pPr>
            <a:br>
              <a:rPr lang="nl-NL" dirty="0"/>
            </a:br>
            <a:endParaRPr lang="en-US" alt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0A3C308D-CED8-4A40-8CB5-7E1FD431F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28831B5-5882-4540-BF1B-F25903A36D8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25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 err="1"/>
              <a:t>MUhitimu</a:t>
            </a:r>
            <a:r>
              <a:rPr lang="en-GB" altLang="en-US" sz="3200" b="1" cap="all" dirty="0"/>
              <a:t>/</a:t>
            </a:r>
            <a:r>
              <a:rPr lang="en-GB" altLang="en-US" sz="3200" b="1" cap="all" dirty="0" err="1"/>
              <a:t>mwajiriwa</a:t>
            </a:r>
            <a:r>
              <a:rPr lang="en-GB" altLang="en-US" sz="3200" b="1" cap="all" dirty="0"/>
              <a:t> </a:t>
            </a:r>
            <a:r>
              <a:rPr lang="en-GB" altLang="en-US" sz="3200" b="1" cap="all" dirty="0" err="1"/>
              <a:t>mahiri</a:t>
            </a:r>
            <a:r>
              <a:rPr lang="en-GB" altLang="en-US" sz="3200" b="1" cap="all" dirty="0"/>
              <a:t> </a:t>
            </a:r>
            <a:r>
              <a:rPr lang="en-GB" altLang="en-US" sz="3200" b="1" cap="all" dirty="0" err="1"/>
              <a:t>anakuwaje</a:t>
            </a:r>
            <a:r>
              <a:rPr lang="en-GB" altLang="en-US" sz="3200" b="1" cap="all" dirty="0"/>
              <a:t>?</a:t>
            </a:r>
            <a:endParaRPr lang="en-US" sz="3200" cap="all" dirty="0"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err="1"/>
              <a:t>Andaa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orodha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sifa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za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muhitimu</a:t>
            </a:r>
            <a:r>
              <a:rPr lang="en-GB" altLang="en-US" sz="2400" dirty="0"/>
              <a:t>/</a:t>
            </a:r>
            <a:r>
              <a:rPr lang="en-GB" altLang="en-US" sz="2400" dirty="0" err="1"/>
              <a:t>mwajiriwa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mahiri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ziweke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kwenye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makundi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mawili</a:t>
            </a:r>
            <a:r>
              <a:rPr lang="en-GB" altLang="en-US" sz="2400" dirty="0"/>
              <a:t>;</a:t>
            </a:r>
          </a:p>
          <a:p>
            <a:endParaRPr lang="en-GB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err="1"/>
              <a:t>Linganisha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matokeo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kwenye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kundi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lako</a:t>
            </a:r>
            <a:r>
              <a:rPr lang="en-GB" altLang="en-US" sz="2400" dirty="0"/>
              <a:t>;</a:t>
            </a:r>
          </a:p>
          <a:p>
            <a:endParaRPr lang="en-GB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err="1"/>
              <a:t>Unganisha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sifa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kuu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kwenye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orodha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moja</a:t>
            </a:r>
            <a:r>
              <a:rPr lang="en-GB" altLang="en-US" sz="2400" dirty="0"/>
              <a:t>;</a:t>
            </a:r>
          </a:p>
          <a:p>
            <a:endParaRPr lang="en-GB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err="1"/>
              <a:t>Linganisha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orodha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yako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ile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slaidi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zinazofuata</a:t>
            </a:r>
            <a:r>
              <a:rPr lang="en-GB" altLang="en-US" sz="2400" dirty="0"/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921761" y="2174065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403A48E4-55A7-4A47-9DC9-C1CC79F5E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7DAF972-8934-8844-8E53-A4511526C9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2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16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GB" altLang="en-US" sz="3200" b="1" cap="all" dirty="0" err="1"/>
              <a:t>MtAALAMU</a:t>
            </a:r>
            <a:r>
              <a:rPr lang="en-GB" altLang="en-US" sz="3200" b="1" cap="all" dirty="0"/>
              <a:t> ‘MAHIRI’...</a:t>
            </a:r>
            <a:endParaRPr lang="en-US" sz="3000" cap="all" dirty="0">
              <a:latin typeface="Cubano Regular"/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400" dirty="0" err="1"/>
              <a:t>Huchukua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hatua</a:t>
            </a:r>
            <a:r>
              <a:rPr lang="en-GB" altLang="en-US" sz="2400" dirty="0"/>
              <a:t>;</a:t>
            </a:r>
          </a:p>
          <a:p>
            <a:pPr marL="0" lvl="1"/>
            <a:endParaRPr lang="en-GB" alt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400" dirty="0" err="1"/>
              <a:t>Anaweza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kutumia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mbinu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mbadala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kupata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suluhu</a:t>
            </a:r>
            <a:r>
              <a:rPr lang="en-GB" altLang="en-US" sz="2400" dirty="0"/>
              <a:t> </a:t>
            </a:r>
            <a:r>
              <a:rPr lang="en-GB" altLang="en-US" sz="2400" dirty="0" err="1"/>
              <a:t>za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kiubunifu</a:t>
            </a:r>
            <a:r>
              <a:rPr lang="en-GB" altLang="en-US" sz="2400" dirty="0"/>
              <a:t>;</a:t>
            </a:r>
          </a:p>
          <a:p>
            <a:pPr marL="0" lvl="1"/>
            <a:endParaRPr lang="en-GB" alt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400" dirty="0" err="1"/>
              <a:t>Huwajibika</a:t>
            </a:r>
            <a:r>
              <a:rPr lang="en-GB" altLang="en-US" sz="2400" dirty="0"/>
              <a:t>;</a:t>
            </a:r>
          </a:p>
          <a:p>
            <a:pPr marL="0" lvl="1"/>
            <a:endParaRPr lang="en-GB" alt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400" dirty="0" err="1"/>
              <a:t>Hutambua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umuhimu</a:t>
            </a:r>
            <a:r>
              <a:rPr lang="en-GB" altLang="en-US" sz="2400" dirty="0"/>
              <a:t> </a:t>
            </a:r>
            <a:r>
              <a:rPr lang="en-GB" altLang="en-US" sz="2400" dirty="0" err="1"/>
              <a:t>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kuongeza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ufanisi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kazi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yake</a:t>
            </a:r>
            <a:r>
              <a:rPr lang="en-GB" altLang="en-US" sz="2400" dirty="0"/>
              <a:t>;</a:t>
            </a:r>
          </a:p>
          <a:p>
            <a:pPr marL="0" lvl="1"/>
            <a:endParaRPr lang="en-GB" alt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Yuko </a:t>
            </a:r>
            <a:r>
              <a:rPr lang="en-GB" altLang="en-US" sz="2400" dirty="0" err="1"/>
              <a:t>tayari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kujiendeleza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kuhakikisha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maarifa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ujuzi</a:t>
            </a:r>
            <a:r>
              <a:rPr lang="en-GB" altLang="en-US" sz="2400" dirty="0"/>
              <a:t> wake </a:t>
            </a:r>
            <a:r>
              <a:rPr lang="en-GB" altLang="en-US" sz="2400" dirty="0" err="1"/>
              <a:t>wenye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kwenda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wakati</a:t>
            </a:r>
            <a:r>
              <a:rPr lang="en-GB" altLang="en-US" sz="2400" dirty="0"/>
              <a:t>.  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535A6D95-CD8D-A84B-9162-33BA7F6E0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CFEAA3A-4AAE-3343-A7E0-52019A09F9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0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 fontScale="90000"/>
          </a:bodyPr>
          <a:lstStyle/>
          <a:p>
            <a:pPr algn="l"/>
            <a:r>
              <a:rPr lang="pt-PT" altLang="en-US" sz="3200" b="1" cap="all" dirty="0">
                <a:cs typeface="Times New Roman" panose="02020603050405020304" pitchFamily="18" charset="0"/>
              </a:rPr>
              <a:t>UMAHIRI WA MWANAFUNZI WA KARNE YA 21</a:t>
            </a:r>
            <a:endParaRPr lang="en-US" sz="3000" cap="all" dirty="0">
              <a:latin typeface="Cubano Regular"/>
              <a:cs typeface="Cubano Regular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Afbeelding 18" descr="C:\Users\Acer\AppData\Local\Microsoft\Windows\INetCache\Content.Word\21st-century-1entejd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240" y="2090917"/>
            <a:ext cx="4476750" cy="444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A47DDA6-DAC7-784E-BDD0-9CC8D2911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A882293-DEAB-644A-900E-D16CD7D3BD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72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GB" altLang="en-US" sz="3200" b="1" cap="all" dirty="0" err="1"/>
              <a:t>mtu</a:t>
            </a:r>
            <a:r>
              <a:rPr lang="en-GB" altLang="en-US" sz="3200" b="1" cap="all" dirty="0"/>
              <a:t>  MAHIRI</a:t>
            </a:r>
            <a:endParaRPr lang="en-US" sz="3000" cap="all" dirty="0">
              <a:latin typeface="Cubano Regular"/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337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err="1"/>
              <a:t>Anafahamu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kuelewa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sababu</a:t>
            </a:r>
            <a:r>
              <a:rPr lang="en-GB" altLang="en-US" sz="2400" dirty="0"/>
              <a:t>.</a:t>
            </a:r>
          </a:p>
          <a:p>
            <a:pPr lvl="1"/>
            <a:r>
              <a:rPr lang="en-GB" altLang="en-US" sz="2400" i="1" dirty="0"/>
              <a:t>= </a:t>
            </a:r>
            <a:r>
              <a:rPr lang="en-GB" altLang="en-US" sz="2400" i="1" dirty="0" err="1"/>
              <a:t>Umahiri</a:t>
            </a:r>
            <a:r>
              <a:rPr lang="en-GB" altLang="en-US" sz="2400" i="1" dirty="0"/>
              <a:t> </a:t>
            </a:r>
            <a:r>
              <a:rPr lang="en-GB" altLang="en-US" sz="2400" i="1" dirty="0" err="1"/>
              <a:t>wa</a:t>
            </a:r>
            <a:r>
              <a:rPr lang="en-GB" altLang="en-US" sz="2400" i="1" dirty="0"/>
              <a:t> </a:t>
            </a:r>
            <a:r>
              <a:rPr lang="en-GB" altLang="en-US" sz="2400" i="1" dirty="0" err="1"/>
              <a:t>kiakili</a:t>
            </a:r>
            <a:r>
              <a:rPr lang="en-GB" altLang="en-US" sz="2400" dirty="0"/>
              <a:t> </a:t>
            </a:r>
          </a:p>
          <a:p>
            <a:pPr lvl="1"/>
            <a:endParaRPr lang="en-GB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err="1"/>
              <a:t>Anaweza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kufanya</a:t>
            </a:r>
            <a:endParaRPr lang="en-GB" altLang="en-US" sz="2400" dirty="0"/>
          </a:p>
          <a:p>
            <a:pPr lvl="1"/>
            <a:r>
              <a:rPr lang="en-GB" altLang="en-US" sz="2400" i="1" dirty="0"/>
              <a:t>= </a:t>
            </a:r>
            <a:r>
              <a:rPr lang="en-GB" altLang="en-US" sz="2400" i="1" dirty="0" err="1"/>
              <a:t>Umahiri</a:t>
            </a:r>
            <a:r>
              <a:rPr lang="en-GB" altLang="en-US" sz="2400" i="1" dirty="0"/>
              <a:t> </a:t>
            </a:r>
            <a:r>
              <a:rPr lang="en-GB" altLang="en-US" sz="2400" i="1" dirty="0" err="1"/>
              <a:t>wa</a:t>
            </a:r>
            <a:r>
              <a:rPr lang="en-GB" altLang="en-US" sz="2400" i="1" dirty="0"/>
              <a:t> </a:t>
            </a:r>
            <a:r>
              <a:rPr lang="en-GB" altLang="en-US" sz="2400" i="1" dirty="0" err="1"/>
              <a:t>kimkakati</a:t>
            </a:r>
            <a:endParaRPr lang="en-GB" altLang="en-US" sz="2400" i="1" dirty="0"/>
          </a:p>
          <a:p>
            <a:pPr lvl="1"/>
            <a:endParaRPr lang="en-GB" alt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err="1"/>
              <a:t>Anaweza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kujibu</a:t>
            </a:r>
            <a:r>
              <a:rPr lang="en-GB" altLang="en-US" sz="2400" dirty="0"/>
              <a:t>/</a:t>
            </a:r>
            <a:r>
              <a:rPr lang="en-GB" altLang="en-US" sz="2400" dirty="0" err="1"/>
              <a:t>kushirikiana</a:t>
            </a:r>
            <a:r>
              <a:rPr lang="en-GB" altLang="en-US" sz="2400" dirty="0"/>
              <a:t> (</a:t>
            </a:r>
            <a:r>
              <a:rPr lang="en-GB" altLang="en-US" sz="2400" dirty="0" err="1"/>
              <a:t>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wengine</a:t>
            </a:r>
            <a:r>
              <a:rPr lang="en-GB" altLang="en-US" sz="2400" dirty="0"/>
              <a:t>)</a:t>
            </a:r>
          </a:p>
          <a:p>
            <a:pPr lvl="1"/>
            <a:r>
              <a:rPr lang="en-GB" altLang="en-US" sz="2400" i="1" dirty="0"/>
              <a:t>= </a:t>
            </a:r>
            <a:r>
              <a:rPr lang="en-GB" altLang="en-US" sz="2400" i="1" dirty="0" err="1"/>
              <a:t>Umahiri</a:t>
            </a:r>
            <a:r>
              <a:rPr lang="en-GB" altLang="en-US" sz="2400" i="1" dirty="0"/>
              <a:t> </a:t>
            </a:r>
            <a:r>
              <a:rPr lang="en-GB" altLang="en-US" sz="2400" i="1" dirty="0" err="1"/>
              <a:t>wa</a:t>
            </a:r>
            <a:r>
              <a:rPr lang="en-GB" altLang="en-US" sz="2400" i="1" dirty="0"/>
              <a:t> </a:t>
            </a:r>
            <a:r>
              <a:rPr lang="en-GB" altLang="en-US" sz="2400" i="1" dirty="0" err="1"/>
              <a:t>kihisia-jamii</a:t>
            </a:r>
            <a:r>
              <a:rPr lang="en-GB" altLang="en-US" sz="2400" i="1" dirty="0"/>
              <a:t> 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940B9107-2ABD-124B-81A2-5F86AB947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4D27AC9-FE2F-8547-A1A6-CC5719E878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42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GB" altLang="en-US" sz="3200" b="1" cap="all" dirty="0" err="1"/>
              <a:t>Jinsi</a:t>
            </a:r>
            <a:r>
              <a:rPr lang="en-GB" altLang="en-US" sz="3200" b="1" cap="all" dirty="0"/>
              <a:t> </a:t>
            </a:r>
            <a:r>
              <a:rPr lang="en-GB" altLang="en-US" sz="3200" b="1" cap="all" dirty="0" err="1"/>
              <a:t>ya</a:t>
            </a:r>
            <a:r>
              <a:rPr lang="en-GB" altLang="en-US" sz="3200" b="1" cap="all" dirty="0"/>
              <a:t> </a:t>
            </a:r>
            <a:r>
              <a:rPr lang="en-GB" altLang="en-US" sz="3200" b="1" cap="all" dirty="0" err="1"/>
              <a:t>kupata</a:t>
            </a:r>
            <a:r>
              <a:rPr lang="en-GB" altLang="en-US" sz="3200" b="1" cap="all" dirty="0"/>
              <a:t> UMAHIRI</a:t>
            </a:r>
            <a:endParaRPr lang="en-US" sz="3000" cap="all" dirty="0">
              <a:latin typeface="Cubano Regular"/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err="1"/>
              <a:t>Umahiri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hauwezi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kuenezwa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mtaalamu</a:t>
            </a:r>
            <a:r>
              <a:rPr lang="en-GB" altLang="en-US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err="1"/>
              <a:t>Umahiri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unaundwa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mwanafunzi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mwenyewe</a:t>
            </a:r>
            <a:r>
              <a:rPr lang="en-GB" altLang="en-US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err="1"/>
              <a:t>Mtaalamu</a:t>
            </a:r>
            <a:r>
              <a:rPr lang="en-GB" altLang="en-US" sz="2400" dirty="0"/>
              <a:t> </a:t>
            </a:r>
            <a:r>
              <a:rPr lang="en-GB" altLang="en-US" sz="2400" dirty="0" err="1"/>
              <a:t>anamwezesha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mwanafunzi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kujifunza</a:t>
            </a:r>
            <a:r>
              <a:rPr lang="en-GB" altLang="en-US" sz="2400" dirty="0"/>
              <a:t> (= </a:t>
            </a:r>
            <a:r>
              <a:rPr lang="en-GB" altLang="en-US" sz="2400" dirty="0" err="1"/>
              <a:t>jinsi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mahiri</a:t>
            </a:r>
            <a:r>
              <a:rPr lang="en-GB" altLang="en-US" sz="2400" dirty="0"/>
              <a:t>).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E603F2F7-6155-BC4B-9F1F-E18EF6D62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CE005CA5-B381-124F-88EC-89ECB2344C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51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 err="1"/>
              <a:t>mitazamo</a:t>
            </a:r>
            <a:r>
              <a:rPr lang="en-GB" altLang="en-US" sz="3200" b="1" cap="all" dirty="0"/>
              <a:t> </a:t>
            </a:r>
            <a:r>
              <a:rPr lang="en-GB" altLang="en-US" sz="3200" b="1" cap="all" dirty="0" err="1"/>
              <a:t>mipya</a:t>
            </a:r>
            <a:r>
              <a:rPr lang="en-GB" altLang="en-US" sz="3200" b="1" cap="all" dirty="0"/>
              <a:t> </a:t>
            </a:r>
            <a:r>
              <a:rPr lang="en-GB" altLang="en-US" sz="3200" b="1" cap="all" dirty="0" err="1"/>
              <a:t>kwenye</a:t>
            </a:r>
            <a:r>
              <a:rPr lang="en-GB" altLang="en-US" sz="3200" b="1" cap="all" dirty="0"/>
              <a:t> MAFUNZO </a:t>
            </a:r>
            <a:r>
              <a:rPr lang="en-GB" altLang="en-US" sz="3200" b="1" cap="all" dirty="0" err="1"/>
              <a:t>ni</a:t>
            </a:r>
            <a:r>
              <a:rPr lang="en-GB" altLang="en-US" sz="3200" b="1" cap="all" dirty="0"/>
              <a:t> </a:t>
            </a:r>
            <a:r>
              <a:rPr lang="en-GB" altLang="en-US" sz="3200" b="1" cap="all" dirty="0" err="1"/>
              <a:t>muhimu</a:t>
            </a:r>
            <a:endParaRPr lang="en-US" sz="3200" cap="all" dirty="0">
              <a:latin typeface="Cubano Regular"/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9164" y="2018589"/>
            <a:ext cx="6196017" cy="489364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altLang="en-US" sz="2400" i="1" dirty="0" err="1"/>
              <a:t>Ukosefu</a:t>
            </a:r>
            <a:r>
              <a:rPr lang="en-GB" altLang="en-US" sz="2400" i="1" dirty="0"/>
              <a:t> </a:t>
            </a:r>
            <a:r>
              <a:rPr lang="en-GB" altLang="en-US" sz="2400" i="1" dirty="0" err="1"/>
              <a:t>wa</a:t>
            </a:r>
            <a:r>
              <a:rPr lang="en-GB" altLang="en-US" sz="2400" i="1" dirty="0"/>
              <a:t> </a:t>
            </a:r>
            <a:r>
              <a:rPr lang="en-GB" altLang="en-US" sz="2400" i="1" dirty="0" err="1"/>
              <a:t>ufanisi</a:t>
            </a:r>
            <a:r>
              <a:rPr lang="en-GB" altLang="en-US" sz="2400" i="1" dirty="0"/>
              <a:t> </a:t>
            </a:r>
            <a:r>
              <a:rPr lang="en-GB" altLang="en-US" sz="2400" i="1" dirty="0" err="1"/>
              <a:t>wa</a:t>
            </a:r>
            <a:r>
              <a:rPr lang="en-GB" altLang="en-US" sz="2400" i="1" dirty="0"/>
              <a:t> </a:t>
            </a:r>
            <a:r>
              <a:rPr lang="en-GB" altLang="en-US" sz="2400" i="1" dirty="0" err="1"/>
              <a:t>mafunzo</a:t>
            </a:r>
            <a:r>
              <a:rPr lang="en-GB" altLang="en-US" sz="2400" i="1" dirty="0"/>
              <a:t> </a:t>
            </a:r>
            <a:r>
              <a:rPr lang="en-GB" altLang="en-US" sz="2400" i="1" dirty="0" err="1"/>
              <a:t>ya</a:t>
            </a:r>
            <a:r>
              <a:rPr lang="en-GB" altLang="en-US" sz="2400" i="1" dirty="0"/>
              <a:t> </a:t>
            </a:r>
            <a:r>
              <a:rPr lang="en-GB" altLang="en-US" sz="2400" i="1" dirty="0" err="1"/>
              <a:t>kuzingatia</a:t>
            </a:r>
            <a:r>
              <a:rPr lang="en-GB" altLang="en-US" sz="2400" i="1" dirty="0"/>
              <a:t> </a:t>
            </a:r>
            <a:r>
              <a:rPr lang="en-GB" altLang="en-US" sz="2400" i="1" dirty="0" err="1"/>
              <a:t>maarifa</a:t>
            </a:r>
            <a:r>
              <a:rPr lang="en-GB" altLang="en-US" sz="2400" i="1" dirty="0"/>
              <a:t>; </a:t>
            </a:r>
            <a:r>
              <a:rPr lang="en-GB" altLang="en-US" sz="2400" i="1" dirty="0" err="1"/>
              <a:t>msisitizo</a:t>
            </a:r>
            <a:r>
              <a:rPr lang="en-GB" altLang="en-US" sz="2400" i="1" dirty="0"/>
              <a:t> </a:t>
            </a:r>
            <a:r>
              <a:rPr lang="en-GB" altLang="en-US" sz="2400" i="1" dirty="0" err="1"/>
              <a:t>mkubwa</a:t>
            </a:r>
            <a:r>
              <a:rPr lang="en-GB" altLang="en-US" sz="2400" i="1" dirty="0"/>
              <a:t> </a:t>
            </a:r>
            <a:r>
              <a:rPr lang="en-GB" altLang="en-US" sz="2400" i="1" dirty="0" err="1"/>
              <a:t>uko</a:t>
            </a:r>
            <a:r>
              <a:rPr lang="en-GB" altLang="en-US" sz="2400" i="1" dirty="0"/>
              <a:t> </a:t>
            </a:r>
            <a:r>
              <a:rPr lang="en-GB" altLang="en-US" sz="2400" i="1" dirty="0" err="1"/>
              <a:t>kwenye</a:t>
            </a:r>
            <a:r>
              <a:rPr lang="en-GB" altLang="en-US" sz="2400" i="1" dirty="0"/>
              <a:t> ‘</a:t>
            </a:r>
            <a:r>
              <a:rPr lang="en-GB" altLang="en-US" sz="2400" i="1" dirty="0" err="1"/>
              <a:t>kufikisha</a:t>
            </a:r>
            <a:r>
              <a:rPr lang="en-GB" altLang="en-US" sz="2400" i="1" dirty="0"/>
              <a:t> (</a:t>
            </a:r>
            <a:r>
              <a:rPr lang="en-GB" altLang="en-US" sz="2400" i="1" dirty="0" err="1"/>
              <a:t>maudhui</a:t>
            </a:r>
            <a:r>
              <a:rPr lang="en-GB" altLang="en-US" sz="2400" i="1" dirty="0"/>
              <a:t>)’</a:t>
            </a:r>
            <a:endParaRPr lang="en-GB" altLang="en-US" sz="2400" i="1" dirty="0">
              <a:cs typeface="Calibri"/>
            </a:endParaRPr>
          </a:p>
          <a:p>
            <a:endParaRPr lang="en-GB" altLang="en-US" sz="2400" dirty="0">
              <a:cs typeface="Calibri"/>
            </a:endParaRPr>
          </a:p>
          <a:p>
            <a:r>
              <a:rPr lang="en-GB" altLang="en-US" sz="2400" dirty="0" err="1"/>
              <a:t>Maendeleo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nadharia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mpya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za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kujifunza</a:t>
            </a:r>
            <a:r>
              <a:rPr lang="en-GB" altLang="en-US" sz="2400" dirty="0"/>
              <a:t>:</a:t>
            </a:r>
            <a:endParaRPr lang="en-GB" alt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err="1"/>
              <a:t>Mbinu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ufundishaji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iliyojikita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mwanafunzi</a:t>
            </a:r>
            <a:r>
              <a:rPr lang="en-GB" altLang="en-US" sz="2400" dirty="0"/>
              <a:t>/</a:t>
            </a:r>
            <a:r>
              <a:rPr lang="en-GB" altLang="en-US" sz="2400" dirty="0" err="1"/>
              <a:t>mafunzo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jinsi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kujifunza</a:t>
            </a:r>
            <a:r>
              <a:rPr lang="en-GB" altLang="en-US" sz="2400" dirty="0"/>
              <a:t>;</a:t>
            </a:r>
            <a:endParaRPr lang="en-GB" alt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err="1"/>
              <a:t>Kushirikiana</a:t>
            </a:r>
            <a:r>
              <a:rPr lang="en-GB" altLang="en-US" sz="2400" dirty="0"/>
              <a:t>;</a:t>
            </a:r>
            <a:endParaRPr lang="en-GB" alt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err="1"/>
              <a:t>Wepesi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kubadilika</a:t>
            </a:r>
            <a:r>
              <a:rPr lang="en-GB" altLang="en-US" sz="2400" dirty="0"/>
              <a:t>/</a:t>
            </a:r>
            <a:r>
              <a:rPr lang="en-GB" altLang="en-US" sz="2400" dirty="0" err="1"/>
              <a:t>kutengeneza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maudhui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kuendana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wanafunzi</a:t>
            </a:r>
            <a:r>
              <a:rPr lang="en-GB" altLang="en-US" sz="2400" dirty="0"/>
              <a:t>;</a:t>
            </a:r>
            <a:endParaRPr lang="en-GB" alt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err="1"/>
              <a:t>Lazima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uweze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kuonesha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kile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ulichojifunza</a:t>
            </a:r>
            <a:r>
              <a:rPr lang="en-GB" altLang="en-US" sz="2400" dirty="0"/>
              <a:t>;</a:t>
            </a:r>
            <a:endParaRPr lang="en-GB" alt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err="1"/>
              <a:t>Kujifunza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kufanya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tafakuri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vitendo</a:t>
            </a:r>
            <a:r>
              <a:rPr lang="en-GB" altLang="en-US" sz="2400" dirty="0"/>
              <a:t>;</a:t>
            </a:r>
            <a:endParaRPr lang="en-GB" alt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err="1"/>
              <a:t>Mafunzo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shirikishi</a:t>
            </a:r>
            <a:r>
              <a:rPr lang="en-GB" altLang="en-US" sz="2400" dirty="0"/>
              <a:t>.</a:t>
            </a:r>
            <a:endParaRPr lang="en-GB" altLang="en-US" sz="2400" dirty="0">
              <a:cs typeface="Calibri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JL-OMLAAG 2"/>
          <p:cNvSpPr/>
          <p:nvPr/>
        </p:nvSpPr>
        <p:spPr>
          <a:xfrm>
            <a:off x="3660810" y="3053007"/>
            <a:ext cx="632724" cy="548322"/>
          </a:xfrm>
          <a:prstGeom prst="downArrow">
            <a:avLst/>
          </a:prstGeom>
          <a:gradFill>
            <a:gsLst>
              <a:gs pos="2000">
                <a:srgbClr val="C0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12C4D51-4D4F-CE44-8C70-8D660E20D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5B6C4F69-91BF-6C41-BC7D-F4E5835C79A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76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GB" altLang="en-US" sz="3200" b="1" cap="all" dirty="0">
                <a:cs typeface="Times New Roman" panose="02020603050405020304" pitchFamily="18" charset="0"/>
              </a:rPr>
              <a:t>MAFUNZO YA KUZINGATIA UMAHIRI NI...</a:t>
            </a:r>
            <a:endParaRPr lang="en-GB" sz="3000" b="1" cap="all" dirty="0">
              <a:latin typeface="Cubano Regular"/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7451751" cy="378565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400" dirty="0"/>
              <a:t>Hai;</a:t>
            </a:r>
            <a:endParaRPr lang="en-GB" sz="2400" dirty="0"/>
          </a:p>
          <a:p>
            <a:pPr>
              <a:defRPr/>
            </a:pPr>
            <a:endParaRPr lang="nl-NL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Hujenga</a:t>
            </a:r>
            <a:r>
              <a:rPr lang="en-GB" sz="2400" dirty="0"/>
              <a:t> </a:t>
            </a:r>
            <a:r>
              <a:rPr lang="en-GB" sz="2400" dirty="0" err="1"/>
              <a:t>uelewa</a:t>
            </a:r>
            <a:r>
              <a:rPr lang="en-GB" sz="2400" dirty="0"/>
              <a:t>;</a:t>
            </a:r>
          </a:p>
          <a:p>
            <a:pPr>
              <a:defRPr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Huleta</a:t>
            </a:r>
            <a:r>
              <a:rPr lang="en-GB" sz="2400" dirty="0"/>
              <a:t> </a:t>
            </a:r>
            <a:r>
              <a:rPr lang="en-GB" sz="2400" dirty="0" err="1"/>
              <a:t>ushirikiano</a:t>
            </a:r>
            <a:r>
              <a:rPr lang="en-GB" sz="2400" dirty="0"/>
              <a:t>;</a:t>
            </a:r>
          </a:p>
          <a:p>
            <a:pPr>
              <a:defRPr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Huhusiana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kazi</a:t>
            </a:r>
            <a:r>
              <a:rPr lang="en-GB" sz="2400" dirty="0"/>
              <a:t>;</a:t>
            </a:r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 err="1">
                <a:cs typeface="Times New Roman" pitchFamily="18" charset="0"/>
              </a:rPr>
              <a:t>Mchakato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wa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maendeleo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na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uboreshaji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unafanywa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na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mwanafunzi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ambaye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atawezeshwa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na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mwalimu</a:t>
            </a:r>
            <a:r>
              <a:rPr lang="en-GB" sz="2400" dirty="0">
                <a:cs typeface="Times New Roman" pitchFamily="18" charset="0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ACE72D98-BEC3-F34B-968E-66B9A38B3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28935E5A-F94E-CC4A-A94A-A188522E894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0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GB" altLang="en-US" sz="3200" b="1" cap="all" dirty="0">
                <a:solidFill>
                  <a:srgbClr val="132831"/>
                </a:solidFill>
              </a:rPr>
              <a:t>UKARIBISHO NA UTANGULIZI</a:t>
            </a:r>
            <a:endParaRPr lang="en-GB" sz="3200" b="1" cap="all" dirty="0">
              <a:solidFill>
                <a:srgbClr val="132831"/>
              </a:solidFill>
              <a:latin typeface="Calibri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19806" y="2065283"/>
            <a:ext cx="8056179" cy="455623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en-GB" altLang="en-US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Utangulizi </a:t>
            </a:r>
            <a:r>
              <a:rPr lang="en-GB" altLang="en-US" sz="2400" dirty="0" err="1"/>
              <a:t>mfupi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kuhusu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mradi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Vijana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ajira</a:t>
            </a:r>
            <a:r>
              <a:rPr lang="en-GB" altLang="en-US" sz="2400" dirty="0"/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err="1"/>
              <a:t>Nani</a:t>
            </a:r>
            <a:r>
              <a:rPr lang="en-GB" altLang="en-US" sz="2400" dirty="0"/>
              <a:t>  </a:t>
            </a:r>
            <a:r>
              <a:rPr lang="en-GB" altLang="en-US" sz="2400" dirty="0" err="1"/>
              <a:t>ni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nani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matarajio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yaliyopo</a:t>
            </a:r>
            <a:r>
              <a:rPr lang="en-GB" altLang="en-US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err="1"/>
              <a:t>Malengo</a:t>
            </a:r>
            <a:r>
              <a:rPr lang="en-GB" altLang="en-US" sz="2400" dirty="0"/>
              <a:t>, </a:t>
            </a:r>
            <a:r>
              <a:rPr lang="en-GB" altLang="en-US" sz="2400" dirty="0" err="1"/>
              <a:t>mafunzo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utangulizi </a:t>
            </a:r>
            <a:r>
              <a:rPr lang="en-GB" altLang="en-US" sz="2400" dirty="0" err="1"/>
              <a:t>kuhusu</a:t>
            </a:r>
            <a:r>
              <a:rPr lang="en-GB" altLang="en-US" sz="2400" dirty="0"/>
              <a:t> CBET;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err="1"/>
              <a:t>Mbinu</a:t>
            </a:r>
            <a:r>
              <a:rPr lang="en-GB" altLang="en-US" sz="2400" dirty="0"/>
              <a:t> (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mafunzo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utangulizi);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Dhana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CBET </a:t>
            </a:r>
            <a:r>
              <a:rPr lang="en-GB" altLang="en-US" sz="2400" dirty="0" err="1"/>
              <a:t>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mhamo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rowaza</a:t>
            </a:r>
            <a:r>
              <a:rPr lang="en-GB" altLang="en-US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err="1"/>
              <a:t>Mafunzo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kuzingatia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umahiri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katika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maisha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kila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siku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matawi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CBET;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err="1"/>
              <a:t>Tathmini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taasisi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yako</a:t>
            </a:r>
            <a:r>
              <a:rPr lang="en-GB" altLang="en-US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err="1"/>
              <a:t>Kazi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yako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vitendo</a:t>
            </a:r>
            <a:r>
              <a:rPr lang="en-GB" altLang="en-US" sz="2400" dirty="0"/>
              <a:t> ‘</a:t>
            </a:r>
            <a:r>
              <a:rPr lang="en-GB" altLang="en-US" sz="2400" dirty="0" err="1"/>
              <a:t>andaa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wasilisha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mafunzo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utangulizi </a:t>
            </a:r>
            <a:r>
              <a:rPr lang="en-GB" altLang="en-US" sz="2400" dirty="0" err="1"/>
              <a:t>juu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CBET’ </a:t>
            </a:r>
            <a:r>
              <a:rPr lang="en-GB" altLang="en-US" sz="2400" dirty="0" err="1"/>
              <a:t>kwa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kundi</a:t>
            </a:r>
            <a:r>
              <a:rPr lang="en-GB" altLang="en-US" sz="2400" dirty="0"/>
              <a:t> la </a:t>
            </a:r>
            <a:r>
              <a:rPr lang="en-GB" altLang="en-US" sz="2400" dirty="0" err="1"/>
              <a:t>walimu</a:t>
            </a:r>
            <a:r>
              <a:rPr lang="en-GB" altLang="en-US" sz="2400" dirty="0"/>
              <a:t> </a:t>
            </a:r>
            <a:r>
              <a:rPr lang="en-GB" altLang="en-US" sz="2400" dirty="0" err="1"/>
              <a:t>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mafunzo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ufundi</a:t>
            </a:r>
            <a:r>
              <a:rPr lang="en-GB" altLang="en-US" sz="2400" dirty="0"/>
              <a:t>/</a:t>
            </a:r>
            <a:r>
              <a:rPr lang="en-GB" altLang="en-US" sz="2400" dirty="0" err="1"/>
              <a:t>Amali</a:t>
            </a:r>
            <a:r>
              <a:rPr lang="en-GB" altLang="en-US" sz="2400" dirty="0"/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12549266-02C7-9344-9F05-0EFC6A410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GB" altLang="en-US" sz="3200" b="1" dirty="0" err="1"/>
              <a:t>Hitimisho</a:t>
            </a:r>
            <a:r>
              <a:rPr lang="en-GB" altLang="en-US" sz="3200" b="1" dirty="0"/>
              <a:t>? </a:t>
            </a:r>
            <a:endParaRPr lang="en-US" sz="3000" cap="all" dirty="0">
              <a:latin typeface="Cubano Regular"/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230832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altLang="en-US" sz="2400" dirty="0" err="1"/>
              <a:t>Tengeneza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kauli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mbiu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kwenye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kikundi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chako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kidogo</a:t>
            </a:r>
            <a:r>
              <a:rPr lang="en-GB" altLang="en-US" sz="2400" dirty="0">
                <a:cs typeface="Calibri"/>
              </a:rPr>
              <a:t>;</a:t>
            </a:r>
            <a:endParaRPr lang="en-GB" altLang="en-US" sz="2400" dirty="0"/>
          </a:p>
          <a:p>
            <a:endParaRPr lang="en-GB" altLang="en-US" sz="2400" dirty="0"/>
          </a:p>
          <a:p>
            <a:r>
              <a:rPr lang="en-GB" altLang="en-US" sz="2400" dirty="0" err="1"/>
              <a:t>Andika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maneno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machache</a:t>
            </a:r>
            <a:r>
              <a:rPr lang="en-GB" altLang="en-US" sz="2400" dirty="0"/>
              <a:t>, </a:t>
            </a:r>
            <a:r>
              <a:rPr lang="en-GB" altLang="en-US" sz="2400" dirty="0" err="1"/>
              <a:t>nini</a:t>
            </a:r>
            <a:r>
              <a:rPr lang="en-GB" altLang="en-US" sz="2400" dirty="0"/>
              <a:t> ‘CBET: </a:t>
            </a:r>
            <a:r>
              <a:rPr lang="en-GB" altLang="en-US" sz="2400" dirty="0" err="1"/>
              <a:t>kwanini</a:t>
            </a:r>
            <a:r>
              <a:rPr lang="en-GB" altLang="en-US" sz="2400" dirty="0"/>
              <a:t>, </a:t>
            </a:r>
            <a:r>
              <a:rPr lang="en-GB" altLang="en-US" sz="2400" dirty="0" err="1"/>
              <a:t>ni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nini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namna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gani</a:t>
            </a:r>
            <a:r>
              <a:rPr lang="en-GB" altLang="en-US" sz="2400" dirty="0"/>
              <a:t>’ </a:t>
            </a:r>
            <a:r>
              <a:rPr lang="en-GB" altLang="en-US" sz="2400" dirty="0" err="1"/>
              <a:t>inasimama</a:t>
            </a:r>
            <a:r>
              <a:rPr lang="en-GB" altLang="en-US" sz="2400" dirty="0"/>
              <a:t>;</a:t>
            </a:r>
            <a:endParaRPr lang="en-GB" altLang="en-US" sz="2400" dirty="0">
              <a:cs typeface="Calibri"/>
            </a:endParaRPr>
          </a:p>
          <a:p>
            <a:endParaRPr lang="en-GB" altLang="en-US" sz="2400" dirty="0">
              <a:latin typeface="Verdana" panose="020B0604030504040204" pitchFamily="34" charset="0"/>
            </a:endParaRPr>
          </a:p>
          <a:p>
            <a:r>
              <a:rPr lang="en-GB" altLang="en-US" sz="2400" dirty="0" err="1"/>
              <a:t>Yaweke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kwenye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chati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mgeuzo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kisha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weka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ukutani</a:t>
            </a:r>
            <a:r>
              <a:rPr lang="en-GB" altLang="en-US" sz="2400" dirty="0"/>
              <a:t>.</a:t>
            </a:r>
            <a:endParaRPr lang="en-GB" altLang="en-US" sz="2400" dirty="0">
              <a:cs typeface="Calibri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A43D5F34-3F78-5D42-A4D0-AE596C41B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CF003D6E-805F-8F43-B2A5-516D1EE3D8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29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918" y="1031255"/>
            <a:ext cx="7824080" cy="122321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altLang="en-US" sz="3200" b="1" cap="all" dirty="0" err="1"/>
              <a:t>Kuhama</a:t>
            </a:r>
            <a:r>
              <a:rPr lang="en-US" altLang="en-US" sz="3200" b="1" cap="all" dirty="0"/>
              <a:t> </a:t>
            </a:r>
            <a:r>
              <a:rPr lang="en-US" altLang="en-US" sz="3200" b="1" cap="all" dirty="0" err="1"/>
              <a:t>kutoka</a:t>
            </a:r>
            <a:r>
              <a:rPr lang="en-US" altLang="en-US" sz="3200" b="1" cap="all" dirty="0"/>
              <a:t> </a:t>
            </a:r>
            <a:r>
              <a:rPr lang="en-US" altLang="en-US" sz="3200" b="1" cap="all" dirty="0" err="1"/>
              <a:t>MKm</a:t>
            </a:r>
            <a:r>
              <a:rPr lang="en-US" altLang="en-US" sz="3200" b="1" cap="all" dirty="0"/>
              <a:t> </a:t>
            </a:r>
            <a:r>
              <a:rPr lang="en-US" altLang="en-US" sz="3200" b="1" cap="all" dirty="0" err="1"/>
              <a:t>kwenda</a:t>
            </a:r>
            <a:r>
              <a:rPr lang="en-US" altLang="en-US" sz="3200" b="1" cap="all" dirty="0"/>
              <a:t> </a:t>
            </a:r>
            <a:r>
              <a:rPr lang="en-US" altLang="en-US" sz="3200" b="1" cap="all" dirty="0" err="1"/>
              <a:t>MKu</a:t>
            </a:r>
            <a:endParaRPr lang="en-US" sz="3200" cap="all" dirty="0"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2764" y="2175641"/>
            <a:ext cx="7191070" cy="39549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660400" indent="-660400">
              <a:lnSpc>
                <a:spcPts val="4200"/>
              </a:lnSpc>
              <a:defRPr/>
            </a:pPr>
            <a:r>
              <a:rPr lang="en-US" sz="2400" b="1" dirty="0"/>
              <a:t> Ni </a:t>
            </a:r>
            <a:r>
              <a:rPr lang="en-US" sz="2400" b="1" dirty="0" err="1"/>
              <a:t>zipi</a:t>
            </a:r>
            <a:r>
              <a:rPr lang="en-US" sz="2400" b="1" dirty="0"/>
              <a:t> </a:t>
            </a:r>
            <a:r>
              <a:rPr lang="en-US" sz="2400" b="1" dirty="0" err="1"/>
              <a:t>sifa</a:t>
            </a:r>
            <a:r>
              <a:rPr lang="en-US" sz="2400" b="1" dirty="0"/>
              <a:t> </a:t>
            </a:r>
            <a:r>
              <a:rPr lang="en-US" sz="2400" b="1" dirty="0" err="1"/>
              <a:t>za</a:t>
            </a:r>
            <a:r>
              <a:rPr lang="en-US" sz="2400" b="1" dirty="0"/>
              <a:t> MKU?</a:t>
            </a:r>
            <a:endParaRPr lang="en-US" sz="2400" b="1" dirty="0">
              <a:cs typeface="Calibri"/>
            </a:endParaRPr>
          </a:p>
          <a:p>
            <a:pPr marL="361950" indent="-361950"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Kwenye</a:t>
            </a:r>
            <a:r>
              <a:rPr lang="en-US" sz="2400" dirty="0"/>
              <a:t> </a:t>
            </a:r>
            <a:r>
              <a:rPr lang="en-US" sz="2400" dirty="0" err="1"/>
              <a:t>safu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</a:t>
            </a:r>
            <a:r>
              <a:rPr lang="en-US" sz="2400" dirty="0" err="1"/>
              <a:t>kushoto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</a:t>
            </a:r>
            <a:r>
              <a:rPr lang="en-US" sz="2400" dirty="0" err="1"/>
              <a:t>jedwali</a:t>
            </a:r>
            <a:r>
              <a:rPr lang="en-US" sz="2400" dirty="0"/>
              <a:t> (</a:t>
            </a:r>
            <a:r>
              <a:rPr lang="en-US" sz="2400" dirty="0" err="1"/>
              <a:t>kitini</a:t>
            </a:r>
            <a:r>
              <a:rPr lang="en-US" sz="2400" dirty="0"/>
              <a:t> 1.4) </a:t>
            </a:r>
            <a:r>
              <a:rPr lang="en-US" sz="2400" dirty="0" err="1"/>
              <a:t>zimeorodheshwa</a:t>
            </a:r>
            <a:r>
              <a:rPr lang="en-US" sz="2400" dirty="0"/>
              <a:t> </a:t>
            </a:r>
            <a:r>
              <a:rPr lang="en-US" sz="2400" dirty="0" err="1"/>
              <a:t>baadhi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</a:t>
            </a:r>
            <a:r>
              <a:rPr lang="en-US" sz="2400" dirty="0" err="1"/>
              <a:t>sifa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moja</a:t>
            </a:r>
            <a:r>
              <a:rPr lang="en-US" sz="2400" dirty="0"/>
              <a:t> </a:t>
            </a:r>
            <a:r>
              <a:rPr lang="en-US" sz="2400" dirty="0" err="1"/>
              <a:t>kwa</a:t>
            </a:r>
            <a:r>
              <a:rPr lang="en-US" sz="2400" dirty="0"/>
              <a:t> </a:t>
            </a:r>
            <a:r>
              <a:rPr lang="en-US" sz="2400" dirty="0" err="1"/>
              <a:t>moja</a:t>
            </a:r>
            <a:r>
              <a:rPr lang="en-US" sz="2400" dirty="0"/>
              <a:t> au </a:t>
            </a:r>
            <a:r>
              <a:rPr lang="en-US" sz="2400" dirty="0" err="1"/>
              <a:t>njia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</a:t>
            </a:r>
            <a:r>
              <a:rPr lang="en-US" sz="2400" dirty="0" err="1"/>
              <a:t>maelekezo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</a:t>
            </a:r>
            <a:r>
              <a:rPr lang="en-US" sz="2400" dirty="0" err="1"/>
              <a:t>ufundishaji</a:t>
            </a:r>
            <a:r>
              <a:rPr lang="en-US" sz="2400" dirty="0"/>
              <a:t>  (MKM);</a:t>
            </a:r>
            <a:endParaRPr lang="en-US" sz="2400" dirty="0">
              <a:cs typeface="Calibri"/>
            </a:endParaRPr>
          </a:p>
          <a:p>
            <a:pPr marL="361950" indent="-361950">
              <a:buFont typeface="Arial" panose="020B0604020202020204" pitchFamily="34" charset="0"/>
              <a:buChar char="•"/>
              <a:defRPr/>
            </a:pPr>
            <a:endParaRPr lang="en-US" sz="2400" dirty="0">
              <a:cs typeface="Calibri"/>
            </a:endParaRPr>
          </a:p>
          <a:p>
            <a:pPr marL="361950" indent="-3619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Kila </a:t>
            </a:r>
            <a:r>
              <a:rPr lang="en-US" sz="2400" dirty="0" err="1"/>
              <a:t>mmoja</a:t>
            </a:r>
            <a:r>
              <a:rPr lang="en-US" sz="2400" dirty="0"/>
              <a:t> </a:t>
            </a:r>
            <a:r>
              <a:rPr lang="en-US" sz="2400" dirty="0" err="1"/>
              <a:t>aorodheshe</a:t>
            </a:r>
            <a:r>
              <a:rPr lang="en-US" sz="2400" dirty="0"/>
              <a:t> </a:t>
            </a:r>
            <a:r>
              <a:rPr lang="en-US" sz="2400" dirty="0" err="1"/>
              <a:t>sifa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MKU </a:t>
            </a:r>
            <a:r>
              <a:rPr lang="en-US" sz="2400" dirty="0" err="1"/>
              <a:t>kwenye</a:t>
            </a:r>
            <a:r>
              <a:rPr lang="en-US" sz="2400" dirty="0"/>
              <a:t> </a:t>
            </a:r>
            <a:r>
              <a:rPr lang="en-US" sz="2400" dirty="0" err="1"/>
              <a:t>safu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</a:t>
            </a:r>
            <a:r>
              <a:rPr lang="en-US" sz="2400" dirty="0" err="1"/>
              <a:t>kulia</a:t>
            </a:r>
            <a:r>
              <a:rPr lang="en-US" sz="2400" dirty="0"/>
              <a:t>: </a:t>
            </a:r>
            <a:r>
              <a:rPr lang="en-US" sz="2400" dirty="0" err="1"/>
              <a:t>Mhamo</a:t>
            </a:r>
            <a:r>
              <a:rPr lang="en-US" sz="2400" dirty="0"/>
              <a:t> </a:t>
            </a:r>
            <a:r>
              <a:rPr lang="en-US" sz="2400" dirty="0" err="1"/>
              <a:t>huu</a:t>
            </a:r>
            <a:r>
              <a:rPr lang="en-US" sz="2400" dirty="0"/>
              <a:t> </a:t>
            </a:r>
            <a:r>
              <a:rPr lang="en-US" sz="2400" dirty="0" err="1"/>
              <a:t>unamaanisha</a:t>
            </a:r>
            <a:r>
              <a:rPr lang="en-US" sz="2400" dirty="0"/>
              <a:t> </a:t>
            </a:r>
            <a:r>
              <a:rPr lang="en-US" sz="2400" dirty="0" err="1"/>
              <a:t>nini</a:t>
            </a:r>
            <a:r>
              <a:rPr lang="en-US" sz="2400" dirty="0"/>
              <a:t>?;</a:t>
            </a:r>
            <a:endParaRPr lang="en-US" sz="2400" dirty="0">
              <a:cs typeface="Calibri"/>
            </a:endParaRPr>
          </a:p>
          <a:p>
            <a:pPr>
              <a:defRPr/>
            </a:pPr>
            <a:endParaRPr lang="en-US" sz="2400" dirty="0">
              <a:cs typeface="Calibri"/>
            </a:endParaRPr>
          </a:p>
          <a:p>
            <a:pPr marL="361950" indent="-361950"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Yagawe</a:t>
            </a:r>
            <a:r>
              <a:rPr lang="en-US" sz="2400" dirty="0"/>
              <a:t> </a:t>
            </a:r>
            <a:r>
              <a:rPr lang="en-US" sz="2400" dirty="0" err="1"/>
              <a:t>majibu</a:t>
            </a:r>
            <a:r>
              <a:rPr lang="en-US" sz="2400" dirty="0"/>
              <a:t> </a:t>
            </a:r>
            <a:r>
              <a:rPr lang="en-US" sz="2400" dirty="0" err="1"/>
              <a:t>yako</a:t>
            </a:r>
            <a:r>
              <a:rPr lang="en-US" sz="2400" dirty="0"/>
              <a:t> </a:t>
            </a:r>
            <a:r>
              <a:rPr lang="en-US" sz="2400" dirty="0" err="1"/>
              <a:t>katika</a:t>
            </a:r>
            <a:r>
              <a:rPr lang="en-US" sz="2400" dirty="0"/>
              <a:t> </a:t>
            </a:r>
            <a:r>
              <a:rPr lang="en-US" sz="2400" dirty="0" err="1"/>
              <a:t>kikundi</a:t>
            </a:r>
            <a:r>
              <a:rPr lang="en-US" sz="2400" dirty="0"/>
              <a:t> </a:t>
            </a:r>
            <a:r>
              <a:rPr lang="en-US" sz="2400" dirty="0" err="1"/>
              <a:t>kidogo</a:t>
            </a:r>
            <a:r>
              <a:rPr lang="en-US" sz="2400" dirty="0"/>
              <a:t> </a:t>
            </a:r>
            <a:r>
              <a:rPr lang="en-US" sz="2400" dirty="0" err="1"/>
              <a:t>kisha</a:t>
            </a:r>
            <a:r>
              <a:rPr lang="en-US" sz="2400" dirty="0"/>
              <a:t> </a:t>
            </a:r>
            <a:r>
              <a:rPr lang="en-US" sz="2400" dirty="0" err="1"/>
              <a:t>mtengeneze</a:t>
            </a:r>
            <a:r>
              <a:rPr lang="en-US" sz="2400" dirty="0"/>
              <a:t> </a:t>
            </a:r>
            <a:r>
              <a:rPr lang="en-US" sz="2400" dirty="0" err="1"/>
              <a:t>orodha</a:t>
            </a:r>
            <a:r>
              <a:rPr lang="en-US" sz="2400" dirty="0"/>
              <a:t> </a:t>
            </a:r>
            <a:r>
              <a:rPr lang="en-US" sz="2400" dirty="0" err="1"/>
              <a:t>moja</a:t>
            </a:r>
            <a:r>
              <a:rPr lang="en-US" sz="2400" dirty="0"/>
              <a:t>.</a:t>
            </a:r>
            <a:endParaRPr lang="en-US" sz="2400" dirty="0">
              <a:cs typeface="Calibri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26916" y="2044612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AC1A4BFB-E464-6744-97E6-B0F7FB0A4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28063B8-91E9-D743-B007-31FF408B2F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10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altLang="en-US" sz="3200" b="1" cap="all" dirty="0" err="1"/>
              <a:t>Kuhama</a:t>
            </a:r>
            <a:r>
              <a:rPr lang="en-US" altLang="en-US" sz="3200" b="1" cap="all" dirty="0"/>
              <a:t> </a:t>
            </a:r>
            <a:r>
              <a:rPr lang="en-US" altLang="en-US" sz="3200" b="1" cap="all" dirty="0" err="1"/>
              <a:t>kutoka</a:t>
            </a:r>
            <a:r>
              <a:rPr lang="en-US" altLang="en-US" sz="3200" b="1" cap="all" dirty="0"/>
              <a:t> </a:t>
            </a:r>
            <a:r>
              <a:rPr lang="en-US" altLang="en-US" sz="3200" b="1" cap="all" dirty="0" err="1"/>
              <a:t>MKm</a:t>
            </a:r>
            <a:r>
              <a:rPr lang="en-US" altLang="en-US" sz="3200" b="1" cap="all" dirty="0"/>
              <a:t> </a:t>
            </a:r>
            <a:r>
              <a:rPr lang="en-US" altLang="en-US" sz="3200" b="1" cap="all" dirty="0" err="1"/>
              <a:t>kwenda</a:t>
            </a:r>
            <a:r>
              <a:rPr lang="en-US" altLang="en-US" sz="3200" b="1" cap="all" dirty="0"/>
              <a:t> </a:t>
            </a:r>
            <a:r>
              <a:rPr lang="en-US" altLang="en-US" sz="3200" b="1" cap="all" dirty="0" err="1"/>
              <a:t>Mku</a:t>
            </a:r>
            <a:r>
              <a:rPr lang="en-US" altLang="en-US" sz="3200" b="1" cap="all" dirty="0"/>
              <a:t> (INAENDELEA)</a:t>
            </a:r>
            <a:endParaRPr lang="en-US" sz="3200" cap="all" dirty="0"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9576" y="1969349"/>
            <a:ext cx="6664094" cy="452431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Katika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makundi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yenu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madogo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madogo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linganisha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majibu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jedwali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lililopo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kwenye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kitini</a:t>
            </a:r>
            <a:r>
              <a:rPr lang="en-US" altLang="en-US" sz="2400" dirty="0"/>
              <a:t> 1.5</a:t>
            </a:r>
            <a:r>
              <a:rPr lang="en-US" altLang="en-US" sz="2400" dirty="0">
                <a:cs typeface="Calibri"/>
              </a:rPr>
              <a:t>;</a:t>
            </a:r>
          </a:p>
          <a:p>
            <a:endParaRPr lang="en-US" alt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Je, </a:t>
            </a:r>
            <a:r>
              <a:rPr lang="en-US" altLang="en-US" sz="2400" dirty="0" err="1"/>
              <a:t>kuna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mfanano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orodha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orodha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kwenu</a:t>
            </a:r>
            <a:r>
              <a:rPr lang="en-US" altLang="en-US" sz="2400" dirty="0"/>
              <a:t>? Je, </a:t>
            </a:r>
            <a:r>
              <a:rPr lang="en-US" altLang="en-US" sz="2400" dirty="0" err="1"/>
              <a:t>kuna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utofauti</a:t>
            </a:r>
            <a:r>
              <a:rPr lang="en-US" altLang="en-US" sz="2400" dirty="0"/>
              <a:t>?;</a:t>
            </a:r>
            <a:endParaRPr lang="en-US" altLang="en-US" sz="2400" dirty="0">
              <a:cs typeface="Calibri"/>
            </a:endParaRPr>
          </a:p>
          <a:p>
            <a:endParaRPr lang="en-US" alt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Fanya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marekebisho</a:t>
            </a:r>
            <a:r>
              <a:rPr lang="en-US" altLang="en-US" sz="2400" dirty="0"/>
              <a:t> – </a:t>
            </a:r>
            <a:r>
              <a:rPr lang="en-US" altLang="en-US" sz="2400" dirty="0" err="1"/>
              <a:t>kama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yanahitajika</a:t>
            </a:r>
            <a:r>
              <a:rPr lang="en-US" altLang="en-US" sz="2400" dirty="0"/>
              <a:t> – </a:t>
            </a:r>
            <a:r>
              <a:rPr lang="en-US" altLang="en-US" sz="2400" dirty="0" err="1"/>
              <a:t>kwenye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jedwali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lenu</a:t>
            </a:r>
            <a:r>
              <a:rPr lang="en-US" altLang="en-US" sz="2400" dirty="0">
                <a:cs typeface="Calibri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b="1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Kwenye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kipindi</a:t>
            </a:r>
            <a:r>
              <a:rPr lang="en-US" altLang="en-US" sz="2400" dirty="0"/>
              <a:t> cha </a:t>
            </a:r>
            <a:r>
              <a:rPr lang="en-US" altLang="en-US" sz="2400" dirty="0" err="1"/>
              <a:t>majumuisho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tunahakiki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tumeelewa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vizuri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maana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mabadiliko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haya</a:t>
            </a:r>
            <a:r>
              <a:rPr lang="en-US" altLang="en-US" sz="2400" dirty="0"/>
              <a:t>. </a:t>
            </a:r>
            <a:endParaRPr lang="en-GB" altLang="en-US" sz="2400" dirty="0">
              <a:cs typeface="Calibri"/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860166" y="2117826"/>
            <a:ext cx="7423667" cy="0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65E1888E-008F-F844-AD0D-37D302159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84A94FC-E13D-9849-B4DB-1711AB4F81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04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GB" altLang="en-US" sz="3200" b="1" cap="all" dirty="0" err="1"/>
              <a:t>Kanuni</a:t>
            </a:r>
            <a:r>
              <a:rPr lang="en-GB" altLang="en-US" sz="3200" b="1" cap="all" dirty="0"/>
              <a:t> </a:t>
            </a:r>
            <a:r>
              <a:rPr lang="en-GB" altLang="en-US" sz="3200" b="1" cap="all" dirty="0" err="1"/>
              <a:t>za</a:t>
            </a:r>
            <a:r>
              <a:rPr lang="en-GB" altLang="en-US" sz="3200" b="1" cap="all" dirty="0"/>
              <a:t> CBET</a:t>
            </a:r>
            <a:endParaRPr lang="en-US" sz="3000" cap="all" dirty="0">
              <a:latin typeface="Cubano Regular"/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9164" y="2242141"/>
            <a:ext cx="6946142" cy="241912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err="1"/>
              <a:t>Kutokana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yale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tuliyojadili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kuhusu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kuhama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kutoka</a:t>
            </a:r>
            <a:r>
              <a:rPr lang="en-US" altLang="en-US" sz="2400" dirty="0"/>
              <a:t> MKM </a:t>
            </a:r>
            <a:r>
              <a:rPr lang="en-US" altLang="en-US" sz="2400" dirty="0" err="1"/>
              <a:t>kwenda</a:t>
            </a:r>
            <a:r>
              <a:rPr lang="en-US" altLang="en-US" sz="2400" dirty="0"/>
              <a:t> MKU, </a:t>
            </a:r>
            <a:r>
              <a:rPr lang="en-US" altLang="en-US" sz="2400" dirty="0" err="1"/>
              <a:t>unadhani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kanuni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msingi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za</a:t>
            </a:r>
            <a:r>
              <a:rPr lang="en-US" altLang="en-US" sz="2400" dirty="0"/>
              <a:t> MKU </a:t>
            </a:r>
            <a:r>
              <a:rPr lang="en-US" altLang="en-US" sz="2400" dirty="0" err="1"/>
              <a:t>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zipi</a:t>
            </a:r>
            <a:r>
              <a:rPr lang="en-US" altLang="en-US" sz="2400" dirty="0"/>
              <a:t>? </a:t>
            </a:r>
            <a:endParaRPr lang="nl-NL" dirty="0"/>
          </a:p>
          <a:p>
            <a:pPr>
              <a:lnSpc>
                <a:spcPct val="90000"/>
              </a:lnSpc>
            </a:pPr>
            <a:endParaRPr lang="en-US" altLang="en-US" sz="2400" dirty="0">
              <a:cs typeface="Calibri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err="1"/>
              <a:t>Kwenye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kitabu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chako</a:t>
            </a:r>
            <a:r>
              <a:rPr lang="en-US" altLang="en-US" sz="2400" dirty="0"/>
              <a:t> cha </a:t>
            </a:r>
            <a:r>
              <a:rPr lang="en-US" altLang="en-US" sz="2400" dirty="0" err="1"/>
              <a:t>kumbukumbu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andika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majibu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yako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maswali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mawili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kwanza.</a:t>
            </a:r>
            <a:endParaRPr lang="en-US" altLang="en-US" sz="2400" dirty="0">
              <a:cs typeface="Calibri"/>
            </a:endParaRPr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8B5692EE-D538-624C-AD96-2254D3F10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EDD0DDF-D97B-9F4B-8D17-E9E4ADD6DA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35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US" sz="3200" b="1" cap="all" dirty="0">
                <a:latin typeface="Calibri"/>
                <a:cs typeface="Calibri"/>
              </a:rPr>
              <a:t>MKU KATIKA MAISHA YA KILA SIKU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8635" y="2191022"/>
            <a:ext cx="7445478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GB" sz="2400" b="1" dirty="0" err="1"/>
              <a:t>Muhamo</a:t>
            </a:r>
            <a:r>
              <a:rPr lang="en-GB" sz="2400" b="1" dirty="0"/>
              <a:t> </a:t>
            </a:r>
            <a:r>
              <a:rPr lang="en-GB" sz="2400" b="1" dirty="0" err="1"/>
              <a:t>kuelekea</a:t>
            </a:r>
            <a:r>
              <a:rPr lang="en-GB" sz="2400" b="1" dirty="0"/>
              <a:t> MKU, </a:t>
            </a:r>
            <a:r>
              <a:rPr lang="en-GB" sz="2400" b="1" dirty="0" err="1"/>
              <a:t>Mafunzo</a:t>
            </a:r>
            <a:r>
              <a:rPr lang="en-GB" sz="2400" b="1" dirty="0"/>
              <a:t> </a:t>
            </a:r>
            <a:r>
              <a:rPr lang="en-GB" sz="2400" b="1" dirty="0" err="1"/>
              <a:t>ya</a:t>
            </a:r>
            <a:r>
              <a:rPr lang="en-GB" sz="2400" b="1" dirty="0"/>
              <a:t> </a:t>
            </a:r>
            <a:r>
              <a:rPr lang="en-GB" sz="2400" b="1" dirty="0" err="1"/>
              <a:t>Kuzingatia</a:t>
            </a:r>
            <a:r>
              <a:rPr lang="en-GB" sz="2400" b="1" dirty="0"/>
              <a:t> </a:t>
            </a:r>
            <a:r>
              <a:rPr lang="en-GB" sz="2400" b="1" dirty="0" err="1"/>
              <a:t>Umahiri</a:t>
            </a:r>
            <a:endParaRPr lang="nl-NL" sz="2400" b="1" dirty="0"/>
          </a:p>
          <a:p>
            <a:pPr algn="ctr">
              <a:defRPr/>
            </a:pPr>
            <a:endParaRPr lang="en-GB" sz="2400" b="1" dirty="0">
              <a:cs typeface="Calibri"/>
            </a:endParaRPr>
          </a:p>
          <a:p>
            <a:pPr algn="ctr">
              <a:defRPr/>
            </a:pPr>
            <a:r>
              <a:rPr lang="en-GB" sz="2400" b="1" dirty="0"/>
              <a:t>     Hali </a:t>
            </a:r>
            <a:r>
              <a:rPr lang="en-GB" sz="2400" b="1" dirty="0" err="1"/>
              <a:t>ya</a:t>
            </a:r>
            <a:r>
              <a:rPr lang="en-GB" sz="2400" b="1" dirty="0"/>
              <a:t> </a:t>
            </a:r>
            <a:r>
              <a:rPr lang="en-GB" sz="2400" b="1" dirty="0" err="1"/>
              <a:t>sasa</a:t>
            </a:r>
            <a:r>
              <a:rPr lang="en-GB" sz="2400" b="1" dirty="0"/>
              <a:t> </a:t>
            </a:r>
            <a:r>
              <a:rPr lang="en-GB" sz="2400" b="1" dirty="0" err="1"/>
              <a:t>kwenye</a:t>
            </a:r>
            <a:r>
              <a:rPr lang="en-GB" sz="2400" b="1" dirty="0"/>
              <a:t> </a:t>
            </a:r>
            <a:r>
              <a:rPr lang="en-GB" sz="2400" b="1" dirty="0" err="1"/>
              <a:t>taasisi</a:t>
            </a:r>
            <a:r>
              <a:rPr lang="en-GB" sz="2400" b="1" dirty="0"/>
              <a:t> </a:t>
            </a:r>
            <a:r>
              <a:rPr lang="en-GB" sz="2400" b="1" dirty="0" err="1"/>
              <a:t>za</a:t>
            </a:r>
            <a:r>
              <a:rPr lang="en-GB" sz="2400" b="1" dirty="0"/>
              <a:t> </a:t>
            </a:r>
            <a:r>
              <a:rPr lang="en-GB" sz="2400" b="1" dirty="0" err="1"/>
              <a:t>mafunzo</a:t>
            </a:r>
            <a:r>
              <a:rPr lang="en-GB" sz="2400" b="1" dirty="0"/>
              <a:t> </a:t>
            </a:r>
            <a:r>
              <a:rPr lang="en-GB" sz="2400" b="1" dirty="0" err="1"/>
              <a:t>ya</a:t>
            </a:r>
            <a:r>
              <a:rPr lang="en-GB" sz="2400" b="1" dirty="0"/>
              <a:t> </a:t>
            </a:r>
            <a:r>
              <a:rPr lang="en-GB" sz="2400" b="1" dirty="0" err="1"/>
              <a:t>ufundi</a:t>
            </a:r>
            <a:endParaRPr lang="en-GB" sz="2400" b="1" dirty="0">
              <a:cs typeface="Calibri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B6B483A8-AB3E-E044-BC67-3A3EF42AE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77DB73D-4F6E-044A-A5B4-6530FB7AC9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02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6B483A8-AB3E-E044-BC67-3A3EF42AE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77DB73D-4F6E-044A-A5B4-6530FB7AC9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9" name="Afbeelding 4">
            <a:extLst>
              <a:ext uri="{FF2B5EF4-FFF2-40B4-BE49-F238E27FC236}">
                <a16:creationId xmlns:a16="http://schemas.microsoft.com/office/drawing/2014/main" id="{E8A25912-61DB-4D32-A4B1-4B131F500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593" y="795529"/>
            <a:ext cx="9138813" cy="606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317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684" y="1031256"/>
            <a:ext cx="8008882" cy="887232"/>
          </a:xfrm>
        </p:spPr>
        <p:txBody>
          <a:bodyPr>
            <a:normAutofit/>
          </a:bodyPr>
          <a:lstStyle/>
          <a:p>
            <a:pPr algn="l"/>
            <a:r>
              <a:rPr lang="en-GB" altLang="en-US" sz="3200" b="1" cap="all" dirty="0">
                <a:cs typeface="Times New Roman" panose="02020603050405020304" pitchFamily="18" charset="0"/>
              </a:rPr>
              <a:t>MTI </a:t>
            </a:r>
            <a:r>
              <a:rPr lang="en-GB" altLang="en-US" sz="3200" b="1" cap="all" dirty="0" err="1">
                <a:cs typeface="Times New Roman" panose="02020603050405020304" pitchFamily="18" charset="0"/>
              </a:rPr>
              <a:t>Wa</a:t>
            </a:r>
            <a:r>
              <a:rPr lang="en-GB" altLang="en-US" sz="3200" b="1" cap="all" dirty="0">
                <a:cs typeface="Times New Roman" panose="02020603050405020304" pitchFamily="18" charset="0"/>
              </a:rPr>
              <a:t> CBET</a:t>
            </a:r>
            <a:endParaRPr lang="en-US" sz="3200" cap="all" dirty="0"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8993" y="2203749"/>
            <a:ext cx="7378262" cy="34163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Jadiliana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jirani</a:t>
            </a:r>
            <a:r>
              <a:rPr lang="en-GB" sz="2400" dirty="0"/>
              <a:t> </a:t>
            </a:r>
            <a:r>
              <a:rPr lang="en-GB" sz="2400" dirty="0" err="1"/>
              <a:t>yako</a:t>
            </a:r>
            <a:r>
              <a:rPr lang="en-GB" sz="2400" dirty="0"/>
              <a:t>  </a:t>
            </a:r>
            <a:r>
              <a:rPr lang="en-GB" sz="2400" dirty="0" err="1"/>
              <a:t>vipengele</a:t>
            </a:r>
            <a:r>
              <a:rPr lang="en-GB" sz="2400" dirty="0"/>
              <a:t> </a:t>
            </a:r>
            <a:r>
              <a:rPr lang="en-GB" sz="2400" dirty="0" err="1"/>
              <a:t>tofauti</a:t>
            </a:r>
            <a:r>
              <a:rPr lang="en-GB" sz="2400" dirty="0"/>
              <a:t> </a:t>
            </a:r>
            <a:r>
              <a:rPr lang="en-GB" sz="2400" dirty="0" err="1"/>
              <a:t>ambavyo</a:t>
            </a:r>
            <a:r>
              <a:rPr lang="en-GB" sz="2400" dirty="0"/>
              <a:t> </a:t>
            </a:r>
            <a:r>
              <a:rPr lang="en-GB" sz="2400" dirty="0" err="1"/>
              <a:t>vinaunda</a:t>
            </a:r>
            <a:r>
              <a:rPr lang="en-GB" sz="2400" dirty="0"/>
              <a:t> CBET</a:t>
            </a:r>
            <a:r>
              <a:rPr lang="en-GB" sz="2400" dirty="0">
                <a:cs typeface="Calibri"/>
              </a:rPr>
              <a:t>;</a:t>
            </a:r>
          </a:p>
          <a:p>
            <a:pPr>
              <a:defRPr/>
            </a:pPr>
            <a:endParaRPr lang="en-GB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Unahusika</a:t>
            </a:r>
            <a:r>
              <a:rPr lang="en-GB" sz="2400" dirty="0"/>
              <a:t> </a:t>
            </a:r>
            <a:r>
              <a:rPr lang="en-GB" sz="2400" dirty="0" err="1"/>
              <a:t>kwenye</a:t>
            </a:r>
            <a:r>
              <a:rPr lang="en-GB" sz="2400" dirty="0"/>
              <a:t> </a:t>
            </a:r>
            <a:r>
              <a:rPr lang="en-GB" sz="2400" dirty="0" err="1"/>
              <a:t>vipengele</a:t>
            </a:r>
            <a:r>
              <a:rPr lang="en-GB" sz="2400" dirty="0"/>
              <a:t> </a:t>
            </a:r>
            <a:r>
              <a:rPr lang="en-GB" sz="2400" dirty="0" err="1"/>
              <a:t>vipi</a:t>
            </a:r>
            <a:r>
              <a:rPr lang="en-GB" sz="2400" dirty="0"/>
              <a:t>?;</a:t>
            </a:r>
            <a:endParaRPr lang="en-GB" sz="2400" dirty="0">
              <a:cs typeface="Calibri"/>
            </a:endParaRPr>
          </a:p>
          <a:p>
            <a:pPr>
              <a:defRPr/>
            </a:pPr>
            <a:endParaRPr lang="en-GB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Unaweza</a:t>
            </a:r>
            <a:r>
              <a:rPr lang="en-GB" sz="2400" dirty="0"/>
              <a:t> </a:t>
            </a:r>
            <a:r>
              <a:rPr lang="en-GB" sz="2400" dirty="0" err="1"/>
              <a:t>kubainisha</a:t>
            </a:r>
            <a:r>
              <a:rPr lang="en-GB" sz="2400" dirty="0"/>
              <a:t> </a:t>
            </a:r>
            <a:r>
              <a:rPr lang="en-GB" sz="2400" dirty="0" err="1"/>
              <a:t>watu</a:t>
            </a:r>
            <a:r>
              <a:rPr lang="en-GB" sz="2400" dirty="0"/>
              <a:t> </a:t>
            </a:r>
            <a:r>
              <a:rPr lang="en-GB" sz="2400" dirty="0" err="1"/>
              <a:t>wengine</a:t>
            </a:r>
            <a:r>
              <a:rPr lang="en-GB" sz="2400" dirty="0"/>
              <a:t>  </a:t>
            </a:r>
            <a:r>
              <a:rPr lang="en-GB" sz="2400" dirty="0" err="1"/>
              <a:t>tofauti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walimu</a:t>
            </a:r>
            <a:r>
              <a:rPr lang="en-GB" sz="2400" dirty="0"/>
              <a:t>, </a:t>
            </a:r>
            <a:r>
              <a:rPr lang="en-GB" sz="2400" dirty="0" err="1"/>
              <a:t>wenye</a:t>
            </a:r>
            <a:r>
              <a:rPr lang="en-GB" sz="2400" dirty="0"/>
              <a:t> </a:t>
            </a:r>
            <a:r>
              <a:rPr lang="en-GB" sz="2400" dirty="0" err="1"/>
              <a:t>jukumu</a:t>
            </a:r>
            <a:r>
              <a:rPr lang="en-GB" sz="2400" dirty="0"/>
              <a:t> la </a:t>
            </a:r>
            <a:r>
              <a:rPr lang="en-GB" sz="2400" dirty="0" err="1"/>
              <a:t>kusaidia</a:t>
            </a:r>
            <a:r>
              <a:rPr lang="en-GB" sz="2400" dirty="0"/>
              <a:t> </a:t>
            </a:r>
            <a:r>
              <a:rPr lang="en-GB" sz="2400" dirty="0" err="1"/>
              <a:t>mti</a:t>
            </a:r>
            <a:r>
              <a:rPr lang="en-GB" sz="2400" dirty="0"/>
              <a:t> </a:t>
            </a:r>
            <a:r>
              <a:rPr lang="en-GB" sz="2400" dirty="0" err="1"/>
              <a:t>wa</a:t>
            </a:r>
            <a:r>
              <a:rPr lang="en-GB" sz="2400" dirty="0"/>
              <a:t> CBET </a:t>
            </a:r>
            <a:r>
              <a:rPr lang="en-GB" sz="2400" dirty="0" err="1"/>
              <a:t>kukua</a:t>
            </a:r>
            <a:r>
              <a:rPr lang="en-GB" sz="2400" dirty="0"/>
              <a:t>?;</a:t>
            </a:r>
            <a:endParaRPr lang="en-GB" sz="2400" dirty="0">
              <a:cs typeface="Calibri"/>
            </a:endParaRPr>
          </a:p>
          <a:p>
            <a:pPr>
              <a:defRPr/>
            </a:pPr>
            <a:endParaRPr lang="en-GB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Je, </a:t>
            </a:r>
            <a:r>
              <a:rPr lang="en-GB" sz="2400" dirty="0" err="1"/>
              <a:t>mnafanya</a:t>
            </a:r>
            <a:r>
              <a:rPr lang="en-GB" sz="2400" dirty="0"/>
              <a:t> </a:t>
            </a:r>
            <a:r>
              <a:rPr lang="en-GB" sz="2400" dirty="0" err="1"/>
              <a:t>kazi</a:t>
            </a:r>
            <a:r>
              <a:rPr lang="en-GB" sz="2400" dirty="0"/>
              <a:t> </a:t>
            </a:r>
            <a:r>
              <a:rPr lang="en-GB" sz="2400" dirty="0" err="1"/>
              <a:t>pamoja</a:t>
            </a:r>
            <a:r>
              <a:rPr lang="en-GB" sz="2400" dirty="0"/>
              <a:t>? </a:t>
            </a:r>
            <a:r>
              <a:rPr lang="en-GB" sz="2400" dirty="0" err="1"/>
              <a:t>Eleza</a:t>
            </a:r>
            <a:r>
              <a:rPr lang="en-GB" sz="2400" dirty="0"/>
              <a:t> </a:t>
            </a:r>
            <a:r>
              <a:rPr lang="en-GB" sz="2400" dirty="0" err="1"/>
              <a:t>ni</a:t>
            </a:r>
            <a:r>
              <a:rPr lang="en-GB" sz="2400" dirty="0"/>
              <a:t> </a:t>
            </a:r>
            <a:r>
              <a:rPr lang="en-GB" sz="2400" dirty="0" err="1"/>
              <a:t>kwa</a:t>
            </a:r>
            <a:r>
              <a:rPr lang="en-GB" sz="2400" dirty="0"/>
              <a:t> </a:t>
            </a:r>
            <a:r>
              <a:rPr lang="en-GB" sz="2400" dirty="0" err="1"/>
              <a:t>namna</a:t>
            </a:r>
            <a:r>
              <a:rPr lang="en-GB" sz="2400" dirty="0"/>
              <a:t> </a:t>
            </a:r>
            <a:r>
              <a:rPr lang="en-GB" sz="2400" dirty="0" err="1"/>
              <a:t>gani</a:t>
            </a:r>
            <a:r>
              <a:rPr lang="en-GB" sz="2400" dirty="0"/>
              <a:t>? </a:t>
            </a:r>
            <a:endParaRPr lang="en-GB" sz="2400" dirty="0">
              <a:cs typeface="Calibri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27529" y="1997315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0D177138-49AF-4A47-AFD3-0CAB5E1C2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1CCA22E-F656-0F4C-A57B-12C8910DC5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60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24759"/>
            <a:ext cx="7720613" cy="895317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>
                <a:cs typeface="Times New Roman" panose="02020603050405020304" pitchFamily="18" charset="0"/>
              </a:rPr>
              <a:t>MADA </a:t>
            </a:r>
            <a:r>
              <a:rPr lang="en-GB" altLang="en-US" sz="3200" b="1" cap="all" dirty="0" err="1">
                <a:cs typeface="Times New Roman" panose="02020603050405020304" pitchFamily="18" charset="0"/>
              </a:rPr>
              <a:t>ZINAZOonesha</a:t>
            </a:r>
            <a:r>
              <a:rPr lang="en-GB" altLang="en-US" sz="3200" b="1" cap="all" dirty="0">
                <a:cs typeface="Times New Roman" panose="02020603050405020304" pitchFamily="18" charset="0"/>
              </a:rPr>
              <a:t> </a:t>
            </a:r>
            <a:r>
              <a:rPr lang="en-GB" altLang="en-US" sz="3200" b="1" cap="all" dirty="0" err="1">
                <a:cs typeface="Times New Roman" panose="02020603050405020304" pitchFamily="18" charset="0"/>
              </a:rPr>
              <a:t>mabadiliko</a:t>
            </a:r>
            <a:r>
              <a:rPr lang="en-GB" altLang="en-US" sz="3200" b="1" cap="all" dirty="0">
                <a:cs typeface="Times New Roman" panose="02020603050405020304" pitchFamily="18" charset="0"/>
              </a:rPr>
              <a:t> KUELEKEA MKU</a:t>
            </a:r>
            <a:endParaRPr lang="en-US" sz="3200" cap="all" dirty="0"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380592"/>
            <a:ext cx="66640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 typeface="Arial" charset="0"/>
              <a:buAutoNum type="alphaUcPeriod"/>
              <a:defRPr/>
            </a:pPr>
            <a:r>
              <a:rPr lang="en-GB" sz="2400" dirty="0" err="1">
                <a:cs typeface="Times New Roman" pitchFamily="18" charset="0"/>
              </a:rPr>
              <a:t>Dhana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na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kanuni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za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jumla</a:t>
            </a:r>
            <a:endParaRPr lang="en-GB" sz="2400" dirty="0">
              <a:cs typeface="Times New Roman" pitchFamily="18" charset="0"/>
            </a:endParaRPr>
          </a:p>
          <a:p>
            <a:pPr marL="609600" indent="-609600">
              <a:buFont typeface="Arial" charset="0"/>
              <a:buAutoNum type="alphaUcPeriod"/>
              <a:defRPr/>
            </a:pPr>
            <a:r>
              <a:rPr lang="en-GB" sz="2400" dirty="0" err="1">
                <a:cs typeface="Times New Roman" pitchFamily="18" charset="0"/>
              </a:rPr>
              <a:t>Muundo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wa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kazi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za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kujifunza</a:t>
            </a:r>
            <a:endParaRPr lang="en-GB" sz="2400" dirty="0">
              <a:cs typeface="Times New Roman" pitchFamily="18" charset="0"/>
            </a:endParaRPr>
          </a:p>
          <a:p>
            <a:pPr marL="609600" indent="-609600">
              <a:buFont typeface="Arial" charset="0"/>
              <a:buAutoNum type="alphaUcPeriod"/>
              <a:defRPr/>
            </a:pPr>
            <a:r>
              <a:rPr lang="en-GB" sz="2400" dirty="0" err="1">
                <a:cs typeface="Times New Roman" pitchFamily="18" charset="0"/>
              </a:rPr>
              <a:t>Uwezeshaji</a:t>
            </a:r>
            <a:r>
              <a:rPr lang="en-GB" sz="2400" dirty="0">
                <a:cs typeface="Times New Roman" pitchFamily="18" charset="0"/>
              </a:rPr>
              <a:t>:  </a:t>
            </a:r>
            <a:r>
              <a:rPr lang="en-GB" sz="2400" dirty="0" err="1">
                <a:cs typeface="Times New Roman" pitchFamily="18" charset="0"/>
              </a:rPr>
              <a:t>Mbinu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za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kufundisha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na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kujifunza</a:t>
            </a:r>
            <a:endParaRPr lang="en-GB" sz="2400" dirty="0">
              <a:cs typeface="Times New Roman" pitchFamily="18" charset="0"/>
            </a:endParaRPr>
          </a:p>
          <a:p>
            <a:pPr marL="609600" indent="-609600">
              <a:buFont typeface="Arial" charset="0"/>
              <a:buAutoNum type="alphaUcPeriod"/>
              <a:defRPr/>
            </a:pPr>
            <a:r>
              <a:rPr lang="en-GB" sz="2400" dirty="0" err="1">
                <a:cs typeface="Times New Roman" pitchFamily="18" charset="0"/>
              </a:rPr>
              <a:t>Mwongozo</a:t>
            </a:r>
            <a:endParaRPr lang="en-GB" sz="2400" dirty="0">
              <a:cs typeface="Times New Roman" pitchFamily="18" charset="0"/>
            </a:endParaRPr>
          </a:p>
          <a:p>
            <a:pPr marL="609600" indent="-609600">
              <a:buFont typeface="Arial" charset="0"/>
              <a:buAutoNum type="alphaUcPeriod"/>
              <a:defRPr/>
            </a:pPr>
            <a:r>
              <a:rPr lang="en-GB" sz="2400" dirty="0" err="1">
                <a:cs typeface="Times New Roman" pitchFamily="18" charset="0"/>
              </a:rPr>
              <a:t>Tathmini</a:t>
            </a:r>
            <a:endParaRPr lang="en-GB" sz="2400" dirty="0">
              <a:cs typeface="Times New Roman" pitchFamily="18" charset="0"/>
            </a:endParaRPr>
          </a:p>
          <a:p>
            <a:pPr marL="609600" indent="-609600">
              <a:defRPr/>
            </a:pPr>
            <a:endParaRPr lang="en-GB" sz="2400" b="1" dirty="0">
              <a:cs typeface="Times New Roman" pitchFamily="18" charset="0"/>
            </a:endParaRPr>
          </a:p>
          <a:p>
            <a:pPr>
              <a:defRPr/>
            </a:pPr>
            <a:r>
              <a:rPr lang="nl-NL" sz="2400" b="1" dirty="0">
                <a:cs typeface="Times New Roman" pitchFamily="18" charset="0"/>
              </a:rPr>
              <a:t>Lipi ni badiliko kuu kati ya mada </a:t>
            </a:r>
            <a:r>
              <a:rPr lang="nl-NL" sz="2400" b="1" dirty="0" err="1">
                <a:cs typeface="Times New Roman" pitchFamily="18" charset="0"/>
              </a:rPr>
              <a:t>hizi</a:t>
            </a:r>
            <a:r>
              <a:rPr lang="nl-NL" sz="2400" b="1" dirty="0">
                <a:cs typeface="Times New Roman" pitchFamily="18" charset="0"/>
              </a:rPr>
              <a:t> </a:t>
            </a:r>
            <a:r>
              <a:rPr lang="nl-NL" sz="2400" b="1" dirty="0" err="1">
                <a:cs typeface="Times New Roman" pitchFamily="18" charset="0"/>
              </a:rPr>
              <a:t>tano</a:t>
            </a:r>
            <a:r>
              <a:rPr lang="nl-NL" sz="2400" b="1" dirty="0">
                <a:cs typeface="Times New Roman" pitchFamily="18" charset="0"/>
              </a:rPr>
              <a:t>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2202267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4B17D133-7AC4-7E48-BE32-50E214314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C2CA72A-EC58-8046-A83B-5DFCECB4F0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90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GB" altLang="en-US" sz="3200" b="1" cap="all" dirty="0">
                <a:cs typeface="Times New Roman" panose="02020603050405020304" pitchFamily="18" charset="0"/>
              </a:rPr>
              <a:t>TATHMINI TAASISI YAKO</a:t>
            </a:r>
            <a:endParaRPr lang="en-GB" sz="3200" cap="all" dirty="0"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9164" y="1939159"/>
            <a:ext cx="6760083" cy="491884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Times New Roman" panose="02020603050405020304" pitchFamily="18" charset="0"/>
              </a:rPr>
              <a:t>Soma </a:t>
            </a:r>
            <a:r>
              <a:rPr lang="en-GB" altLang="en-US" sz="2400" dirty="0" err="1">
                <a:cs typeface="Times New Roman" panose="02020603050405020304" pitchFamily="18" charset="0"/>
              </a:rPr>
              <a:t>kwa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makini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maelezo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kwenye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karatasi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inayoonesha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kutoka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kwenye</a:t>
            </a:r>
            <a:r>
              <a:rPr lang="en-GB" altLang="en-US" sz="2400" dirty="0">
                <a:cs typeface="Times New Roman" panose="02020603050405020304" pitchFamily="18" charset="0"/>
              </a:rPr>
              <a:t> ‘</a:t>
            </a:r>
            <a:r>
              <a:rPr lang="en-GB" altLang="en-US" sz="2400" dirty="0" err="1">
                <a:cs typeface="Times New Roman" panose="02020603050405020304" pitchFamily="18" charset="0"/>
              </a:rPr>
              <a:t>Mafunzo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ya</a:t>
            </a:r>
            <a:r>
              <a:rPr lang="en-GB" altLang="en-US" sz="2400" dirty="0">
                <a:cs typeface="Times New Roman" panose="02020603050405020304" pitchFamily="18" charset="0"/>
              </a:rPr>
              <a:t> Kuzingatia </a:t>
            </a:r>
            <a:r>
              <a:rPr lang="en-GB" altLang="en-US" sz="2400" dirty="0" err="1">
                <a:cs typeface="Times New Roman" panose="02020603050405020304" pitchFamily="18" charset="0"/>
              </a:rPr>
              <a:t>Maarifa</a:t>
            </a:r>
            <a:r>
              <a:rPr lang="en-GB" altLang="en-US" sz="2400" dirty="0">
                <a:cs typeface="Times New Roman" panose="02020603050405020304" pitchFamily="18" charset="0"/>
              </a:rPr>
              <a:t> (MKM)’ </a:t>
            </a:r>
            <a:r>
              <a:rPr lang="en-GB" altLang="en-US" sz="2400" dirty="0" err="1">
                <a:cs typeface="Times New Roman" panose="02020603050405020304" pitchFamily="18" charset="0"/>
              </a:rPr>
              <a:t>kwenda</a:t>
            </a:r>
            <a:r>
              <a:rPr lang="en-GB" altLang="en-US" sz="2400" dirty="0">
                <a:cs typeface="Times New Roman" panose="02020603050405020304" pitchFamily="18" charset="0"/>
              </a:rPr>
              <a:t> ‘</a:t>
            </a:r>
            <a:r>
              <a:rPr lang="en-GB" altLang="en-US" sz="2400" dirty="0" err="1">
                <a:cs typeface="Times New Roman" panose="02020603050405020304" pitchFamily="18" charset="0"/>
              </a:rPr>
              <a:t>Mafunzo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ya</a:t>
            </a:r>
            <a:r>
              <a:rPr lang="en-GB" altLang="en-US" sz="2400" dirty="0">
                <a:cs typeface="Times New Roman" panose="02020603050405020304" pitchFamily="18" charset="0"/>
              </a:rPr>
              <a:t> Kuzingatia </a:t>
            </a:r>
            <a:r>
              <a:rPr lang="en-GB" altLang="en-US" sz="2400" dirty="0" err="1">
                <a:cs typeface="Times New Roman" panose="02020603050405020304" pitchFamily="18" charset="0"/>
              </a:rPr>
              <a:t>Umahiri</a:t>
            </a:r>
            <a:r>
              <a:rPr lang="en-GB" altLang="en-US" sz="2400" dirty="0">
                <a:cs typeface="Times New Roman" panose="02020603050405020304" pitchFamily="18" charset="0"/>
              </a:rPr>
              <a:t> (MKU)’,  </a:t>
            </a:r>
            <a:r>
              <a:rPr lang="en-GB" altLang="en-US" sz="2400" dirty="0" err="1">
                <a:cs typeface="Times New Roman" panose="02020603050405020304" pitchFamily="18" charset="0"/>
              </a:rPr>
              <a:t>kitini</a:t>
            </a:r>
            <a:r>
              <a:rPr lang="en-GB" altLang="en-US" sz="2400" dirty="0">
                <a:cs typeface="Times New Roman" panose="02020603050405020304" pitchFamily="18" charset="0"/>
              </a:rPr>
              <a:t> 1.6;</a:t>
            </a:r>
            <a:endParaRPr lang="en-GB" altLang="en-US" sz="2400" dirty="0">
              <a:cs typeface="Calibri"/>
            </a:endParaRPr>
          </a:p>
          <a:p>
            <a:endParaRPr lang="en-GB" alt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err="1">
                <a:cs typeface="Times New Roman" panose="02020603050405020304" pitchFamily="18" charset="0"/>
              </a:rPr>
              <a:t>Hakikisha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unaelewa</a:t>
            </a:r>
            <a:r>
              <a:rPr lang="en-GB" altLang="en-US" sz="2400" dirty="0">
                <a:cs typeface="Times New Roman" panose="02020603050405020304" pitchFamily="18" charset="0"/>
              </a:rPr>
              <a:t>  </a:t>
            </a:r>
            <a:r>
              <a:rPr lang="en-GB" altLang="en-US" sz="2400" dirty="0" err="1">
                <a:cs typeface="Times New Roman" panose="02020603050405020304" pitchFamily="18" charset="0"/>
              </a:rPr>
              <a:t>mabadiliko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kutoka</a:t>
            </a:r>
            <a:r>
              <a:rPr lang="en-GB" altLang="en-US" sz="2400" dirty="0">
                <a:cs typeface="Times New Roman" panose="02020603050405020304" pitchFamily="18" charset="0"/>
              </a:rPr>
              <a:t>  ‘MKM’ </a:t>
            </a:r>
            <a:r>
              <a:rPr lang="en-GB" altLang="en-US" sz="2400" dirty="0" err="1">
                <a:cs typeface="Times New Roman" panose="02020603050405020304" pitchFamily="18" charset="0"/>
              </a:rPr>
              <a:t>hadi</a:t>
            </a:r>
            <a:r>
              <a:rPr lang="en-GB" altLang="en-US" sz="2400" dirty="0">
                <a:cs typeface="Times New Roman" panose="02020603050405020304" pitchFamily="18" charset="0"/>
              </a:rPr>
              <a:t> ‘MKU’ </a:t>
            </a:r>
            <a:r>
              <a:rPr lang="en-GB" altLang="en-US" sz="2400" dirty="0" err="1">
                <a:cs typeface="Times New Roman" panose="02020603050405020304" pitchFamily="18" charset="0"/>
              </a:rPr>
              <a:t>kuhusu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mada</a:t>
            </a:r>
            <a:r>
              <a:rPr lang="en-GB" altLang="en-US" sz="2400" dirty="0">
                <a:cs typeface="Times New Roman" panose="02020603050405020304" pitchFamily="18" charset="0"/>
              </a:rPr>
              <a:t> A, B, C, D </a:t>
            </a:r>
            <a:r>
              <a:rPr lang="en-GB" altLang="en-US" sz="2400" dirty="0" err="1">
                <a:cs typeface="Times New Roman" panose="02020603050405020304" pitchFamily="18" charset="0"/>
              </a:rPr>
              <a:t>na</a:t>
            </a:r>
            <a:r>
              <a:rPr lang="en-GB" altLang="en-US" sz="2400" dirty="0">
                <a:cs typeface="Times New Roman" panose="02020603050405020304" pitchFamily="18" charset="0"/>
              </a:rPr>
              <a:t> E. </a:t>
            </a:r>
            <a:r>
              <a:rPr lang="en-GB" altLang="en-US" sz="2400" dirty="0" err="1">
                <a:cs typeface="Times New Roman" panose="02020603050405020304" pitchFamily="18" charset="0"/>
              </a:rPr>
              <a:t>Jadili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mabadiliko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hayo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na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jirani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yako</a:t>
            </a:r>
            <a:r>
              <a:rPr lang="en-GB" altLang="en-US" sz="2400" dirty="0">
                <a:cs typeface="Calibri"/>
              </a:rPr>
              <a:t>;</a:t>
            </a:r>
          </a:p>
          <a:p>
            <a:endParaRPr lang="en-GB" alt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err="1">
                <a:cs typeface="Times New Roman" panose="02020603050405020304" pitchFamily="18" charset="0"/>
              </a:rPr>
              <a:t>Baada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ya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hapo</a:t>
            </a:r>
            <a:r>
              <a:rPr lang="en-GB" altLang="en-US" sz="2400" dirty="0">
                <a:cs typeface="Times New Roman" panose="02020603050405020304" pitchFamily="18" charset="0"/>
              </a:rPr>
              <a:t>, </a:t>
            </a:r>
            <a:r>
              <a:rPr lang="en-GB" altLang="en-US" sz="2400" dirty="0" err="1">
                <a:cs typeface="Times New Roman" panose="02020603050405020304" pitchFamily="18" charset="0"/>
              </a:rPr>
              <a:t>kila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mmoja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agawe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alama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kulingana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na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hali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ya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sasa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ya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taasisi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yake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ya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mafunzo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ya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ufundi</a:t>
            </a:r>
            <a:r>
              <a:rPr lang="en-GB" altLang="en-US" sz="2400" dirty="0">
                <a:cs typeface="Times New Roman" panose="02020603050405020304" pitchFamily="18" charset="0"/>
              </a:rPr>
              <a:t> (</a:t>
            </a:r>
            <a:r>
              <a:rPr lang="en-GB" altLang="en-US" sz="2400" dirty="0" err="1">
                <a:cs typeface="Times New Roman" panose="02020603050405020304" pitchFamily="18" charset="0"/>
              </a:rPr>
              <a:t>tazama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maelekezo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ya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mgawanyo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wa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alama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kwenye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cs typeface="Times New Roman" panose="02020603050405020304" pitchFamily="18" charset="0"/>
              </a:rPr>
              <a:t>kitini</a:t>
            </a:r>
            <a:r>
              <a:rPr lang="en-GB" altLang="en-US" sz="2400" dirty="0">
                <a:cs typeface="Times New Roman" panose="02020603050405020304" pitchFamily="18" charset="0"/>
              </a:rPr>
              <a:t> 1.7).</a:t>
            </a:r>
            <a:endParaRPr lang="en-GB" altLang="en-US" sz="2400" dirty="0">
              <a:cs typeface="Calibri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808129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8C5B20E7-C2FD-BD4E-A529-B80EE7418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E1BC687-E325-454B-805E-4ECCC5FF15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71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nl-NL" altLang="en-US" sz="3200" b="1" cap="all" dirty="0">
                <a:cs typeface="Times New Roman" panose="02020603050405020304" pitchFamily="18" charset="0"/>
              </a:rPr>
              <a:t>VIPAOMBELE VYA MABADILIKO: MTU MMOJA MMOJA</a:t>
            </a:r>
            <a:endParaRPr lang="en-US" sz="3200" cap="all" dirty="0"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2378" y="1990770"/>
            <a:ext cx="6664094" cy="526297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Unataka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kutumia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kwenye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masomo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yako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kuhusu</a:t>
            </a:r>
            <a:r>
              <a:rPr lang="en-US" altLang="en-US" sz="2400" dirty="0"/>
              <a:t> CBET? </a:t>
            </a:r>
            <a:r>
              <a:rPr lang="en-US" altLang="en-US" sz="2400" dirty="0" err="1"/>
              <a:t>Tazama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zako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kwenye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tathmini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Chagua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masomo</a:t>
            </a:r>
            <a:r>
              <a:rPr lang="en-US" altLang="en-US" sz="2400" dirty="0"/>
              <a:t> matatu  </a:t>
            </a:r>
            <a:r>
              <a:rPr lang="en-US" altLang="en-US" sz="2400" dirty="0" err="1"/>
              <a:t>unayotaka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kutumia</a:t>
            </a:r>
            <a:r>
              <a:rPr lang="en-US" altLang="en-US" sz="2400" dirty="0"/>
              <a:t>  </a:t>
            </a:r>
            <a:r>
              <a:rPr lang="en-US" altLang="en-US" sz="2400" dirty="0" err="1"/>
              <a:t>kwa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njia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CBET;</a:t>
            </a:r>
            <a:endParaRPr lang="en-US" altLang="en-US" sz="2400" dirty="0">
              <a:cs typeface="Calibri"/>
            </a:endParaRPr>
          </a:p>
          <a:p>
            <a:endParaRPr lang="en-US" alt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Washirikishe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wenzako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pointi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zako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ndani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kikundi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chako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muamue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jinsi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mtatumia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pointi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hizo</a:t>
            </a:r>
            <a:r>
              <a:rPr lang="en-US" altLang="en-US" sz="2400" dirty="0"/>
              <a:t>;</a:t>
            </a:r>
            <a:endParaRPr lang="en-US" altLang="en-US" sz="2400" dirty="0">
              <a:cs typeface="Calibri"/>
            </a:endParaRPr>
          </a:p>
          <a:p>
            <a:endParaRPr lang="en-US" alt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Fanya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mpango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madhubuti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katika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kitabu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chako</a:t>
            </a:r>
            <a:r>
              <a:rPr lang="en-US" altLang="en-US" sz="2400" dirty="0"/>
              <a:t> cha </a:t>
            </a:r>
            <a:r>
              <a:rPr lang="en-US" altLang="en-US" sz="2400" dirty="0" err="1"/>
              <a:t>kumbukumbu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namna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utazitumia</a:t>
            </a:r>
            <a:r>
              <a:rPr lang="en-US" altLang="en-US" sz="2400" dirty="0"/>
              <a:t>: wiki </a:t>
            </a:r>
            <a:r>
              <a:rPr lang="en-US" altLang="en-US" sz="2400" dirty="0" err="1"/>
              <a:t>hizi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kipindi</a:t>
            </a:r>
            <a:r>
              <a:rPr lang="en-US" altLang="en-US" sz="2400" dirty="0"/>
              <a:t> cha </a:t>
            </a:r>
            <a:r>
              <a:rPr lang="en-US" altLang="en-US" sz="2400" dirty="0" err="1"/>
              <a:t>mafunzo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hapo</a:t>
            </a:r>
            <a:r>
              <a:rPr lang="en-US" altLang="en-US" sz="2400" dirty="0"/>
              <a:t>.</a:t>
            </a:r>
            <a:endParaRPr lang="en-US" altLang="en-US" sz="2400" dirty="0">
              <a:cs typeface="Calibri"/>
            </a:endParaRPr>
          </a:p>
          <a:p>
            <a:endParaRPr lang="en-US" alt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4A71B04E-3DEE-AE45-8B30-D9290936A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C9AB2A6-8DFD-724C-B46E-F1116732A7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4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cap="all" dirty="0">
                <a:solidFill>
                  <a:srgbClr val="132831"/>
                </a:solidFill>
              </a:rPr>
              <a:t>NANI NI NANI </a:t>
            </a:r>
            <a:r>
              <a:rPr lang="en-US" altLang="en-US" sz="3200" b="1" cap="all" dirty="0" err="1">
                <a:solidFill>
                  <a:srgbClr val="132831"/>
                </a:solidFill>
              </a:rPr>
              <a:t>na</a:t>
            </a:r>
            <a:r>
              <a:rPr lang="en-US" altLang="en-US" sz="3200" b="1" cap="all" dirty="0">
                <a:solidFill>
                  <a:srgbClr val="132831"/>
                </a:solidFill>
              </a:rPr>
              <a:t> </a:t>
            </a:r>
            <a:r>
              <a:rPr lang="en-US" altLang="en-US" sz="3200" b="1" cap="all" dirty="0" err="1">
                <a:solidFill>
                  <a:srgbClr val="132831"/>
                </a:solidFill>
              </a:rPr>
              <a:t>matarajio</a:t>
            </a:r>
            <a:endParaRPr lang="en-US" sz="3200" cap="all" dirty="0">
              <a:solidFill>
                <a:srgbClr val="132831"/>
              </a:solidFill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49896" cy="361124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lvl="2" indent="-342900"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rgbClr val="132831"/>
                </a:solidFill>
              </a:rPr>
              <a:t>Andika</a:t>
            </a:r>
            <a:r>
              <a:rPr lang="en-US" altLang="en-US" sz="2400" dirty="0">
                <a:solidFill>
                  <a:srgbClr val="132831"/>
                </a:solidFill>
              </a:rPr>
              <a:t> </a:t>
            </a:r>
            <a:r>
              <a:rPr lang="en-US" altLang="en-US" sz="2400" dirty="0" err="1">
                <a:solidFill>
                  <a:srgbClr val="132831"/>
                </a:solidFill>
              </a:rPr>
              <a:t>jina</a:t>
            </a:r>
            <a:r>
              <a:rPr lang="en-US" altLang="en-US" sz="2400" dirty="0">
                <a:solidFill>
                  <a:srgbClr val="132831"/>
                </a:solidFill>
              </a:rPr>
              <a:t> </a:t>
            </a:r>
            <a:r>
              <a:rPr lang="en-US" altLang="en-US" sz="2400" dirty="0" err="1">
                <a:solidFill>
                  <a:srgbClr val="132831"/>
                </a:solidFill>
              </a:rPr>
              <a:t>lako</a:t>
            </a:r>
            <a:r>
              <a:rPr lang="en-US" altLang="en-US" sz="2400" dirty="0">
                <a:solidFill>
                  <a:srgbClr val="132831"/>
                </a:solidFill>
              </a:rPr>
              <a:t>, </a:t>
            </a:r>
            <a:r>
              <a:rPr lang="en-US" altLang="en-US" sz="2400" dirty="0" err="1">
                <a:solidFill>
                  <a:srgbClr val="132831"/>
                </a:solidFill>
              </a:rPr>
              <a:t>taasisi</a:t>
            </a:r>
            <a:r>
              <a:rPr lang="en-US" altLang="en-US" sz="2400" dirty="0">
                <a:solidFill>
                  <a:srgbClr val="132831"/>
                </a:solidFill>
              </a:rPr>
              <a:t> </a:t>
            </a:r>
            <a:r>
              <a:rPr lang="en-US" altLang="en-US" sz="2400" dirty="0" err="1">
                <a:solidFill>
                  <a:srgbClr val="132831"/>
                </a:solidFill>
              </a:rPr>
              <a:t>na</a:t>
            </a:r>
            <a:r>
              <a:rPr lang="en-US" altLang="en-US" sz="2400" dirty="0">
                <a:solidFill>
                  <a:srgbClr val="132831"/>
                </a:solidFill>
              </a:rPr>
              <a:t> </a:t>
            </a:r>
            <a:r>
              <a:rPr lang="en-US" altLang="en-US" sz="2400" dirty="0" err="1">
                <a:solidFill>
                  <a:srgbClr val="132831"/>
                </a:solidFill>
              </a:rPr>
              <a:t>eneo</a:t>
            </a:r>
            <a:r>
              <a:rPr lang="en-US" altLang="en-US" sz="2400" dirty="0">
                <a:solidFill>
                  <a:srgbClr val="132831"/>
                </a:solidFill>
              </a:rPr>
              <a:t> </a:t>
            </a:r>
            <a:r>
              <a:rPr lang="en-US" altLang="en-US" sz="2400" dirty="0" err="1">
                <a:solidFill>
                  <a:srgbClr val="132831"/>
                </a:solidFill>
              </a:rPr>
              <a:t>lako</a:t>
            </a:r>
            <a:r>
              <a:rPr lang="en-US" altLang="en-US" sz="2400" dirty="0">
                <a:solidFill>
                  <a:srgbClr val="132831"/>
                </a:solidFill>
              </a:rPr>
              <a:t> la </a:t>
            </a:r>
            <a:r>
              <a:rPr lang="en-US" altLang="en-US" sz="2400" dirty="0" err="1">
                <a:solidFill>
                  <a:srgbClr val="132831"/>
                </a:solidFill>
              </a:rPr>
              <a:t>utaalamu</a:t>
            </a:r>
            <a:r>
              <a:rPr lang="en-US" altLang="en-US" sz="2400" dirty="0">
                <a:solidFill>
                  <a:srgbClr val="132831"/>
                </a:solidFill>
              </a:rPr>
              <a:t> </a:t>
            </a:r>
            <a:r>
              <a:rPr lang="en-US" altLang="en-US" sz="2400" dirty="0" err="1">
                <a:solidFill>
                  <a:srgbClr val="132831"/>
                </a:solidFill>
              </a:rPr>
              <a:t>kwenye</a:t>
            </a:r>
            <a:r>
              <a:rPr lang="en-US" altLang="en-US" sz="2400" dirty="0">
                <a:solidFill>
                  <a:srgbClr val="132831"/>
                </a:solidFill>
              </a:rPr>
              <a:t> </a:t>
            </a:r>
            <a:r>
              <a:rPr lang="en-US" altLang="en-US" sz="2400" dirty="0" err="1">
                <a:solidFill>
                  <a:srgbClr val="132831"/>
                </a:solidFill>
              </a:rPr>
              <a:t>kadi</a:t>
            </a:r>
            <a:r>
              <a:rPr lang="en-US" altLang="en-US" sz="2400" dirty="0">
                <a:solidFill>
                  <a:srgbClr val="132831"/>
                </a:solidFill>
              </a:rPr>
              <a:t>;</a:t>
            </a:r>
          </a:p>
          <a:p>
            <a:pPr marL="0" lvl="2">
              <a:spcBef>
                <a:spcPts val="600"/>
              </a:spcBef>
            </a:pPr>
            <a:endParaRPr lang="en-US" altLang="en-US" sz="2400" dirty="0">
              <a:solidFill>
                <a:srgbClr val="132831"/>
              </a:solidFill>
              <a:cs typeface="Calibri"/>
            </a:endParaRPr>
          </a:p>
          <a:p>
            <a:pPr marL="342900" lvl="2" indent="-342900"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rgbClr val="132831"/>
                </a:solidFill>
              </a:rPr>
              <a:t>Andika</a:t>
            </a:r>
            <a:r>
              <a:rPr lang="en-US" altLang="en-US" sz="2400" dirty="0">
                <a:solidFill>
                  <a:srgbClr val="132831"/>
                </a:solidFill>
              </a:rPr>
              <a:t> </a:t>
            </a:r>
            <a:r>
              <a:rPr lang="en-US" altLang="en-US" sz="2400" dirty="0" err="1">
                <a:solidFill>
                  <a:srgbClr val="132831"/>
                </a:solidFill>
              </a:rPr>
              <a:t>kwa</a:t>
            </a:r>
            <a:r>
              <a:rPr lang="en-US" altLang="en-US" sz="2400" dirty="0">
                <a:solidFill>
                  <a:srgbClr val="132831"/>
                </a:solidFill>
              </a:rPr>
              <a:t> </a:t>
            </a:r>
            <a:r>
              <a:rPr lang="en-US" altLang="en-US" sz="2400" dirty="0" err="1">
                <a:solidFill>
                  <a:srgbClr val="132831"/>
                </a:solidFill>
              </a:rPr>
              <a:t>maneno</a:t>
            </a:r>
            <a:r>
              <a:rPr lang="en-US" altLang="en-US" sz="2400" dirty="0">
                <a:solidFill>
                  <a:srgbClr val="132831"/>
                </a:solidFill>
              </a:rPr>
              <a:t> </a:t>
            </a:r>
            <a:r>
              <a:rPr lang="en-US" altLang="en-US" sz="2400" dirty="0" err="1">
                <a:solidFill>
                  <a:srgbClr val="132831"/>
                </a:solidFill>
              </a:rPr>
              <a:t>machache</a:t>
            </a:r>
            <a:r>
              <a:rPr lang="en-US" altLang="en-US" sz="2400" dirty="0">
                <a:solidFill>
                  <a:srgbClr val="132831"/>
                </a:solidFill>
              </a:rPr>
              <a:t> </a:t>
            </a:r>
            <a:r>
              <a:rPr lang="en-US" altLang="en-US" sz="2400" dirty="0" err="1">
                <a:solidFill>
                  <a:srgbClr val="132831"/>
                </a:solidFill>
              </a:rPr>
              <a:t>unachotarajia</a:t>
            </a:r>
            <a:r>
              <a:rPr lang="en-US" altLang="en-US" sz="2400" dirty="0">
                <a:solidFill>
                  <a:srgbClr val="132831"/>
                </a:solidFill>
              </a:rPr>
              <a:t> </a:t>
            </a:r>
            <a:r>
              <a:rPr lang="en-US" altLang="en-US" sz="2400" dirty="0" err="1">
                <a:solidFill>
                  <a:srgbClr val="132831"/>
                </a:solidFill>
              </a:rPr>
              <a:t>kujifunza</a:t>
            </a:r>
            <a:r>
              <a:rPr lang="en-US" altLang="en-US" sz="2400" dirty="0">
                <a:solidFill>
                  <a:srgbClr val="132831"/>
                </a:solidFill>
              </a:rPr>
              <a:t> </a:t>
            </a:r>
            <a:r>
              <a:rPr lang="en-US" altLang="en-US" sz="2400" dirty="0" err="1">
                <a:solidFill>
                  <a:srgbClr val="132831"/>
                </a:solidFill>
              </a:rPr>
              <a:t>katika</a:t>
            </a:r>
            <a:r>
              <a:rPr lang="en-US" altLang="en-US" sz="2400" dirty="0">
                <a:solidFill>
                  <a:srgbClr val="132831"/>
                </a:solidFill>
              </a:rPr>
              <a:t> </a:t>
            </a:r>
            <a:r>
              <a:rPr lang="en-US" altLang="en-US" sz="2400" dirty="0" err="1">
                <a:solidFill>
                  <a:srgbClr val="132831"/>
                </a:solidFill>
              </a:rPr>
              <a:t>mafunzo</a:t>
            </a:r>
            <a:r>
              <a:rPr lang="en-US" altLang="en-US" sz="2400" dirty="0">
                <a:solidFill>
                  <a:srgbClr val="132831"/>
                </a:solidFill>
              </a:rPr>
              <a:t> </a:t>
            </a:r>
            <a:r>
              <a:rPr lang="en-US" altLang="en-US" sz="2400" dirty="0" err="1">
                <a:solidFill>
                  <a:srgbClr val="132831"/>
                </a:solidFill>
              </a:rPr>
              <a:t>haya</a:t>
            </a:r>
            <a:r>
              <a:rPr lang="en-US" altLang="en-US" sz="2400" dirty="0">
                <a:solidFill>
                  <a:srgbClr val="132831"/>
                </a:solidFill>
              </a:rPr>
              <a:t> </a:t>
            </a:r>
            <a:r>
              <a:rPr lang="en-US" altLang="en-US" sz="2400" dirty="0" err="1">
                <a:solidFill>
                  <a:srgbClr val="132831"/>
                </a:solidFill>
              </a:rPr>
              <a:t>ya</a:t>
            </a:r>
            <a:r>
              <a:rPr lang="en-US" altLang="en-US" sz="2400" dirty="0">
                <a:solidFill>
                  <a:srgbClr val="132831"/>
                </a:solidFill>
              </a:rPr>
              <a:t> utangulizi;</a:t>
            </a:r>
            <a:endParaRPr lang="en-US" altLang="en-US" sz="2400" dirty="0">
              <a:solidFill>
                <a:srgbClr val="132831"/>
              </a:solidFill>
              <a:cs typeface="Calibri"/>
            </a:endParaRPr>
          </a:p>
          <a:p>
            <a:pPr marL="3429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132831"/>
              </a:solidFill>
              <a:cs typeface="Calibri"/>
            </a:endParaRPr>
          </a:p>
          <a:p>
            <a:pPr marL="342900" lvl="2" indent="-342900"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32831"/>
                </a:solidFill>
              </a:rPr>
              <a:t>Kwa </a:t>
            </a:r>
            <a:r>
              <a:rPr lang="en-US" altLang="en-US" sz="2400" dirty="0" err="1">
                <a:solidFill>
                  <a:srgbClr val="132831"/>
                </a:solidFill>
              </a:rPr>
              <a:t>ufupi</a:t>
            </a:r>
            <a:r>
              <a:rPr lang="en-US" altLang="en-US" sz="2400" dirty="0">
                <a:solidFill>
                  <a:srgbClr val="132831"/>
                </a:solidFill>
              </a:rPr>
              <a:t>, </a:t>
            </a:r>
            <a:r>
              <a:rPr lang="en-US" altLang="en-US" sz="2400" dirty="0" err="1">
                <a:solidFill>
                  <a:srgbClr val="132831"/>
                </a:solidFill>
              </a:rPr>
              <a:t>jitambulishe</a:t>
            </a:r>
            <a:r>
              <a:rPr lang="en-US" altLang="en-US" sz="2400" dirty="0">
                <a:solidFill>
                  <a:srgbClr val="132831"/>
                </a:solidFill>
              </a:rPr>
              <a:t> </a:t>
            </a:r>
            <a:r>
              <a:rPr lang="en-US" altLang="en-US" sz="2400" dirty="0" err="1">
                <a:solidFill>
                  <a:srgbClr val="132831"/>
                </a:solidFill>
              </a:rPr>
              <a:t>na</a:t>
            </a:r>
            <a:r>
              <a:rPr lang="en-US" altLang="en-US" sz="2400" dirty="0">
                <a:solidFill>
                  <a:srgbClr val="132831"/>
                </a:solidFill>
              </a:rPr>
              <a:t> </a:t>
            </a:r>
            <a:r>
              <a:rPr lang="en-US" altLang="en-US" sz="2400" dirty="0" err="1">
                <a:solidFill>
                  <a:srgbClr val="132831"/>
                </a:solidFill>
              </a:rPr>
              <a:t>eleza</a:t>
            </a:r>
            <a:r>
              <a:rPr lang="en-US" altLang="en-US" sz="2400" dirty="0">
                <a:solidFill>
                  <a:srgbClr val="132831"/>
                </a:solidFill>
              </a:rPr>
              <a:t> </a:t>
            </a:r>
            <a:r>
              <a:rPr lang="en-US" altLang="en-US" sz="2400" dirty="0" err="1">
                <a:solidFill>
                  <a:srgbClr val="132831"/>
                </a:solidFill>
              </a:rPr>
              <a:t>matarajio</a:t>
            </a:r>
            <a:r>
              <a:rPr lang="en-US" altLang="en-US" sz="2400" dirty="0">
                <a:solidFill>
                  <a:srgbClr val="132831"/>
                </a:solidFill>
              </a:rPr>
              <a:t> </a:t>
            </a:r>
            <a:r>
              <a:rPr lang="en-US" altLang="en-US" sz="2400" dirty="0" err="1">
                <a:solidFill>
                  <a:srgbClr val="132831"/>
                </a:solidFill>
              </a:rPr>
              <a:t>yako</a:t>
            </a:r>
            <a:r>
              <a:rPr lang="en-US" altLang="en-US" sz="2400" dirty="0">
                <a:solidFill>
                  <a:srgbClr val="132831"/>
                </a:solidFill>
              </a:rPr>
              <a:t> </a:t>
            </a:r>
            <a:r>
              <a:rPr lang="en-US" altLang="en-US" sz="2400" dirty="0" err="1">
                <a:solidFill>
                  <a:srgbClr val="132831"/>
                </a:solidFill>
              </a:rPr>
              <a:t>kwenye</a:t>
            </a:r>
            <a:r>
              <a:rPr lang="en-US" altLang="en-US" sz="2400" dirty="0">
                <a:solidFill>
                  <a:srgbClr val="132831"/>
                </a:solidFill>
              </a:rPr>
              <a:t> </a:t>
            </a:r>
            <a:r>
              <a:rPr lang="en-US" altLang="en-US" sz="2400" dirty="0" err="1">
                <a:solidFill>
                  <a:srgbClr val="132831"/>
                </a:solidFill>
              </a:rPr>
              <a:t>kundi</a:t>
            </a:r>
            <a:r>
              <a:rPr lang="en-US" altLang="en-US" sz="2400" dirty="0">
                <a:solidFill>
                  <a:srgbClr val="132831"/>
                </a:solidFill>
              </a:rPr>
              <a:t>.</a:t>
            </a:r>
          </a:p>
          <a:p>
            <a:endParaRPr lang="en-US" sz="1500" dirty="0">
              <a:solidFill>
                <a:srgbClr val="13283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36791663-9B3F-4E4F-AFD6-58EC3C676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8813166B-C69C-A54B-BB5D-511B5657842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58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nl-NL" altLang="en-US" sz="3200" b="1" cap="all" dirty="0">
                <a:cs typeface="Times New Roman" panose="02020603050405020304" pitchFamily="18" charset="0"/>
              </a:rPr>
              <a:t>VIPAOMBELE VYA MABADILIKO: KWA KUNDI</a:t>
            </a:r>
            <a:endParaRPr lang="en-US" sz="3200" cap="all" dirty="0"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3980" y="1990770"/>
            <a:ext cx="6664094" cy="440120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Soma </a:t>
            </a:r>
            <a:r>
              <a:rPr lang="en-US" altLang="en-US" sz="2000" dirty="0" err="1"/>
              <a:t>kitini</a:t>
            </a:r>
            <a:r>
              <a:rPr lang="en-US" altLang="en-US" sz="2000" dirty="0"/>
              <a:t> 1.8: </a:t>
            </a:r>
            <a:r>
              <a:rPr lang="en-US" altLang="en-US" sz="2000" dirty="0" err="1"/>
              <a:t>Vipaombele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katika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mabadiliko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kuelekea</a:t>
            </a:r>
            <a:r>
              <a:rPr lang="en-US" altLang="en-US" sz="2000" dirty="0"/>
              <a:t> CBET;</a:t>
            </a:r>
            <a:endParaRPr lang="en-US" altLang="en-US" sz="20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err="1"/>
              <a:t>Fuata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hatua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kuweka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kipaombele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masomo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unayopenda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kuyaendeleza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katika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taasisi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yako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Yape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pointi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zako</a:t>
            </a:r>
            <a:r>
              <a:rPr lang="en-US" altLang="en-US" sz="2000" dirty="0"/>
              <a:t> 7;</a:t>
            </a:r>
            <a:endParaRPr lang="en-US" altLang="en-US" sz="20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err="1"/>
              <a:t>Unaweza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kuweka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stika</a:t>
            </a:r>
            <a:r>
              <a:rPr lang="en-US" altLang="en-US" sz="2000" dirty="0"/>
              <a:t>/</a:t>
            </a:r>
            <a:r>
              <a:rPr lang="en-US" altLang="en-US" sz="2000" dirty="0" err="1"/>
              <a:t>pointi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zako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ukutani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pamoja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wenzako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wa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taasisi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husika</a:t>
            </a:r>
            <a:r>
              <a:rPr lang="en-US" altLang="en-US" sz="2000" dirty="0"/>
              <a:t>;</a:t>
            </a:r>
            <a:endParaRPr lang="en-US" altLang="en-US" sz="20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err="1"/>
              <a:t>Washirikishe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wenzako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pointi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hizo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kisha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mtoe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mawazo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jinsi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mtakavyoandaa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masomo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hayo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kwenye</a:t>
            </a:r>
            <a:r>
              <a:rPr lang="en-US" altLang="en-US" sz="2000" dirty="0"/>
              <a:t> sera </a:t>
            </a:r>
            <a:r>
              <a:rPr lang="en-US" altLang="en-US" sz="2000" dirty="0" err="1"/>
              <a:t>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taasisi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yenu</a:t>
            </a:r>
            <a:r>
              <a:rPr lang="en-US" altLang="en-US" sz="2000" dirty="0"/>
              <a:t>;</a:t>
            </a:r>
            <a:endParaRPr lang="en-US" altLang="en-US" sz="20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err="1"/>
              <a:t>Unda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mpango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kazi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kwenye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kitabu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chako</a:t>
            </a:r>
            <a:r>
              <a:rPr lang="en-US" altLang="en-US" sz="2000" dirty="0"/>
              <a:t> cha </a:t>
            </a:r>
            <a:r>
              <a:rPr lang="en-US" altLang="en-US" sz="2000" dirty="0" err="1"/>
              <a:t>kumbukumbu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utafanya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nini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kwa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jinsi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gani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katika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kuandaa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kutekeleza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mtaala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wa</a:t>
            </a:r>
            <a:r>
              <a:rPr lang="en-US" altLang="en-US" sz="2000" dirty="0"/>
              <a:t> CBET </a:t>
            </a:r>
            <a:r>
              <a:rPr lang="en-US" altLang="en-US" sz="2000" dirty="0" err="1"/>
              <a:t>katika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taasisi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yako</a:t>
            </a:r>
            <a:r>
              <a:rPr lang="en-US" altLang="en-US" sz="2000" dirty="0"/>
              <a:t>. Weka </a:t>
            </a:r>
            <a:r>
              <a:rPr lang="en-US" altLang="en-US" sz="2000" dirty="0" err="1"/>
              <a:t>kazi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kundi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lenu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vizuri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kwenye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chati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mgeuzo</a:t>
            </a:r>
            <a:r>
              <a:rPr lang="en-US" altLang="en-US" sz="2000" dirty="0"/>
              <a:t>.</a:t>
            </a:r>
            <a:endParaRPr lang="en-US" altLang="en-US" sz="2000" dirty="0">
              <a:cs typeface="Calibri"/>
            </a:endParaRPr>
          </a:p>
          <a:p>
            <a:endParaRPr lang="en-US" altLang="en-US" sz="2000" dirty="0">
              <a:cs typeface="Calibri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8C5E642C-28AB-194C-BA72-7CCD32CDA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1807988-34B0-AF47-875B-3A8E9E840E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3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/>
              <a:t>KUWASILISHA MPANGO KAZI</a:t>
            </a:r>
            <a:endParaRPr lang="en-US" sz="3200" cap="all" dirty="0"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9782" y="2047865"/>
            <a:ext cx="6664094" cy="600164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 err="1">
                <a:latin typeface="+mj-lt"/>
              </a:rPr>
              <a:t>Wasilisha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kwa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ufupi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mpango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wako</a:t>
            </a:r>
            <a:r>
              <a:rPr lang="en-GB" altLang="en-US" sz="2400" dirty="0">
                <a:latin typeface="+mj-lt"/>
              </a:rPr>
              <a:t> au </a:t>
            </a:r>
            <a:r>
              <a:rPr lang="en-GB" altLang="en-US" sz="2400" dirty="0" err="1">
                <a:latin typeface="+mj-lt"/>
              </a:rPr>
              <a:t>taasisi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yako</a:t>
            </a:r>
            <a:r>
              <a:rPr lang="en-GB" altLang="en-US" sz="2400" dirty="0">
                <a:latin typeface="+mj-lt"/>
                <a:cs typeface="Calibri"/>
              </a:rPr>
              <a:t>;</a:t>
            </a:r>
          </a:p>
          <a:p>
            <a:pPr>
              <a:defRPr/>
            </a:pPr>
            <a:endParaRPr lang="en-GB" altLang="en-US" sz="2400" dirty="0">
              <a:latin typeface="+mj-lt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 err="1">
                <a:latin typeface="+mj-lt"/>
              </a:rPr>
              <a:t>Kwa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pamoja</a:t>
            </a:r>
            <a:r>
              <a:rPr lang="en-GB" altLang="en-US" sz="2400" dirty="0">
                <a:latin typeface="+mj-lt"/>
              </a:rPr>
              <a:t>, </a:t>
            </a:r>
            <a:r>
              <a:rPr lang="en-GB" altLang="en-US" sz="2400" dirty="0" err="1">
                <a:latin typeface="+mj-lt"/>
              </a:rPr>
              <a:t>tutatoa</a:t>
            </a:r>
            <a:r>
              <a:rPr lang="en-GB" altLang="en-US" sz="2400" dirty="0">
                <a:latin typeface="+mj-lt"/>
              </a:rPr>
              <a:t> mrejesho </a:t>
            </a:r>
            <a:r>
              <a:rPr lang="en-GB" altLang="en-US" sz="2400" dirty="0" err="1">
                <a:latin typeface="+mj-lt"/>
              </a:rPr>
              <a:t>iwapo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malengo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na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mpango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kazi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ni</a:t>
            </a:r>
            <a:r>
              <a:rPr lang="en-GB" altLang="en-US" sz="2400" dirty="0">
                <a:latin typeface="+mj-lt"/>
              </a:rPr>
              <a:t>:</a:t>
            </a:r>
            <a:endParaRPr lang="en-GB" altLang="en-US" sz="2400" dirty="0">
              <a:latin typeface="+mj-lt"/>
              <a:cs typeface="Calibri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en-GB" altLang="en-US" sz="2400" dirty="0" err="1">
                <a:latin typeface="+mj-lt"/>
              </a:rPr>
              <a:t>Mahususi</a:t>
            </a:r>
            <a:endParaRPr lang="en-GB" altLang="en-US" sz="2400" dirty="0">
              <a:latin typeface="+mj-lt"/>
              <a:cs typeface="Calibri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en-GB" altLang="en-US" sz="2400" dirty="0" err="1">
                <a:latin typeface="+mj-lt"/>
              </a:rPr>
              <a:t>Yanapimika</a:t>
            </a:r>
            <a:endParaRPr lang="en-GB" altLang="en-US" sz="2400" dirty="0">
              <a:latin typeface="+mj-lt"/>
              <a:cs typeface="Calibri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en-GB" altLang="en-US" sz="2400" dirty="0" err="1">
                <a:latin typeface="+mj-lt"/>
              </a:rPr>
              <a:t>Yanafikika</a:t>
            </a:r>
            <a:endParaRPr lang="en-GB" altLang="en-US" sz="2400" dirty="0">
              <a:latin typeface="+mj-lt"/>
              <a:cs typeface="Calibri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en-GB" altLang="en-US" sz="2400" dirty="0" err="1">
                <a:latin typeface="+mj-lt"/>
              </a:rPr>
              <a:t>Yanaendana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na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hali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halisi</a:t>
            </a:r>
            <a:endParaRPr lang="en-GB" altLang="en-US" sz="2400" dirty="0">
              <a:latin typeface="+mj-lt"/>
              <a:cs typeface="Calibri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en-GB" altLang="en-US" sz="2400" dirty="0" err="1">
                <a:latin typeface="+mj-lt"/>
              </a:rPr>
              <a:t>Yenye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mipake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ya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muda</a:t>
            </a:r>
            <a:endParaRPr lang="en-GB" altLang="en-US" sz="2400" dirty="0">
              <a:latin typeface="+mj-lt"/>
            </a:endParaRPr>
          </a:p>
          <a:p>
            <a:pPr lvl="1">
              <a:defRPr/>
            </a:pPr>
            <a:endParaRPr lang="en-GB" altLang="en-US" sz="2400" dirty="0">
              <a:latin typeface="+mj-lt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+mj-lt"/>
              </a:rPr>
              <a:t>Weka </a:t>
            </a:r>
            <a:r>
              <a:rPr lang="en-GB" altLang="en-US" sz="2400" dirty="0" err="1">
                <a:latin typeface="+mj-lt"/>
              </a:rPr>
              <a:t>vizuri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malengo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na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mpango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wako</a:t>
            </a:r>
            <a:r>
              <a:rPr lang="en-GB" altLang="en-US" sz="2400" dirty="0">
                <a:latin typeface="+mj-lt"/>
              </a:rPr>
              <a:t>.</a:t>
            </a:r>
          </a:p>
          <a:p>
            <a:pPr>
              <a:defRPr/>
            </a:pPr>
            <a:endParaRPr lang="en-GB" altLang="en-US" sz="2400" dirty="0">
              <a:latin typeface="+mj-lt"/>
            </a:endParaRPr>
          </a:p>
          <a:p>
            <a:pPr>
              <a:defRPr/>
            </a:pPr>
            <a:endParaRPr lang="nl-NL" altLang="en-US" sz="2400" dirty="0">
              <a:latin typeface="+mj-lt"/>
            </a:endParaRPr>
          </a:p>
          <a:p>
            <a:pPr>
              <a:defRPr/>
            </a:pPr>
            <a:endParaRPr lang="nl-NL" altLang="en-US" sz="2400" dirty="0">
              <a:latin typeface="+mj-lt"/>
            </a:endParaRPr>
          </a:p>
          <a:p>
            <a:pPr>
              <a:defRPr/>
            </a:pPr>
            <a:endParaRPr lang="nl-NL" altLang="en-US" sz="2400" dirty="0"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79772" y="1847495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1DF3AB98-C129-2D47-ABCF-B306C97B3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57FCE8A-B2C2-4846-869C-BEA6DDC385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71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GB" altLang="en-US" sz="3200" b="1" cap="all" dirty="0" err="1">
                <a:cs typeface="Times New Roman" panose="02020603050405020304" pitchFamily="18" charset="0"/>
              </a:rPr>
              <a:t>Kazi</a:t>
            </a:r>
            <a:r>
              <a:rPr lang="en-GB" altLang="en-US" sz="3200" b="1" cap="all" dirty="0">
                <a:cs typeface="Times New Roman" panose="02020603050405020304" pitchFamily="18" charset="0"/>
              </a:rPr>
              <a:t> </a:t>
            </a:r>
            <a:r>
              <a:rPr lang="en-GB" altLang="en-US" sz="3200" b="1" cap="all" dirty="0" err="1">
                <a:cs typeface="Times New Roman" panose="02020603050405020304" pitchFamily="18" charset="0"/>
              </a:rPr>
              <a:t>za</a:t>
            </a:r>
            <a:r>
              <a:rPr lang="en-GB" altLang="en-US" sz="3200" b="1" cap="all" dirty="0">
                <a:cs typeface="Times New Roman" panose="02020603050405020304" pitchFamily="18" charset="0"/>
              </a:rPr>
              <a:t> </a:t>
            </a:r>
            <a:r>
              <a:rPr lang="en-GB" altLang="en-US" sz="3200" b="1" cap="all" dirty="0" err="1">
                <a:cs typeface="Times New Roman" panose="02020603050405020304" pitchFamily="18" charset="0"/>
              </a:rPr>
              <a:t>vitendo</a:t>
            </a:r>
            <a:r>
              <a:rPr lang="en-GB" altLang="en-US" sz="3200" b="1" cap="all" dirty="0">
                <a:cs typeface="Times New Roman" panose="02020603050405020304" pitchFamily="18" charset="0"/>
              </a:rPr>
              <a:t> </a:t>
            </a:r>
            <a:r>
              <a:rPr lang="en-GB" altLang="en-US" sz="3200" b="1" cap="all" dirty="0" err="1">
                <a:cs typeface="Times New Roman" panose="02020603050405020304" pitchFamily="18" charset="0"/>
              </a:rPr>
              <a:t>Za</a:t>
            </a:r>
            <a:r>
              <a:rPr lang="en-GB" altLang="en-US" sz="3200" b="1" cap="all" dirty="0">
                <a:cs typeface="Times New Roman" panose="02020603050405020304" pitchFamily="18" charset="0"/>
              </a:rPr>
              <a:t> </a:t>
            </a:r>
            <a:r>
              <a:rPr lang="en-GB" altLang="en-US" sz="3200" b="1" cap="all" dirty="0" err="1">
                <a:cs typeface="Times New Roman" panose="02020603050405020304" pitchFamily="18" charset="0"/>
              </a:rPr>
              <a:t>wakufunzi</a:t>
            </a:r>
            <a:endParaRPr lang="en-GB" sz="3200" cap="all" dirty="0"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452431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Soma </a:t>
            </a:r>
            <a:r>
              <a:rPr lang="en-US" altLang="en-US" sz="2400" dirty="0" err="1"/>
              <a:t>kazi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vitendo</a:t>
            </a:r>
            <a:r>
              <a:rPr lang="en-US" altLang="en-US" sz="2400" dirty="0"/>
              <a:t> 1.10 </a:t>
            </a:r>
            <a:r>
              <a:rPr lang="en-US" altLang="en-US" sz="2400" dirty="0" err="1"/>
              <a:t>utakayofanyia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kazi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kwenye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taasisi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yako</a:t>
            </a:r>
            <a:r>
              <a:rPr lang="en-US" altLang="en-US" sz="2400" dirty="0">
                <a:cs typeface="Calibri"/>
              </a:rPr>
              <a:t>;</a:t>
            </a:r>
          </a:p>
          <a:p>
            <a:endParaRPr lang="en-US" alt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Tafuta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mwenzako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unayetaka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kushirikiana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naye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kuandaa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kutoa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mafunzo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utangulizi </a:t>
            </a:r>
            <a:r>
              <a:rPr lang="en-US" altLang="en-US" sz="2400" dirty="0" err="1"/>
              <a:t>juu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CBET </a:t>
            </a:r>
            <a:r>
              <a:rPr lang="en-US" altLang="en-US" sz="2400" dirty="0" err="1"/>
              <a:t>kwenye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taasisi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yenu</a:t>
            </a:r>
            <a:r>
              <a:rPr lang="en-US" altLang="en-US" sz="2400" dirty="0">
                <a:cs typeface="Calibri"/>
              </a:rPr>
              <a:t>;</a:t>
            </a:r>
            <a:endParaRPr lang="en-US" altLang="en-US" sz="2400" dirty="0"/>
          </a:p>
          <a:p>
            <a:endParaRPr lang="en-US" alt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Andaa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mpango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jinsi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mtakavyoendesha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kazi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vitendo</a:t>
            </a:r>
            <a:r>
              <a:rPr lang="en-US" altLang="en-US" sz="2400" dirty="0"/>
              <a:t>;</a:t>
            </a:r>
          </a:p>
          <a:p>
            <a:pPr marL="342900" indent="-342900"/>
            <a:endParaRPr lang="en-US" alt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Unaweza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kutumia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vitini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notisi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zilizotumika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kwenye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mwongozo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huu</a:t>
            </a:r>
            <a:r>
              <a:rPr lang="en-US" altLang="en-US" sz="2400" dirty="0">
                <a:cs typeface="Calibri"/>
              </a:rPr>
              <a:t>.</a:t>
            </a:r>
            <a:endParaRPr lang="en-US" alt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D062C5B0-1FF7-6C4D-972D-B645D025F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43F8147-7399-214B-9312-54E44F5A88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39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GB" altLang="en-US" sz="32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Uwasilishaji</a:t>
            </a:r>
            <a:r>
              <a:rPr lang="en-GB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wa</a:t>
            </a:r>
            <a:r>
              <a:rPr lang="en-GB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mpango</a:t>
            </a:r>
            <a:r>
              <a:rPr lang="en-GB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wa</a:t>
            </a:r>
            <a:r>
              <a:rPr lang="en-GB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kazi</a:t>
            </a:r>
            <a:r>
              <a:rPr lang="en-GB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za</a:t>
            </a:r>
            <a:r>
              <a:rPr lang="en-GB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vitendo</a:t>
            </a:r>
            <a:endParaRPr lang="en-GB" altLang="en-US" sz="32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267765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rgbClr val="000000"/>
                </a:solidFill>
              </a:rPr>
              <a:t>Jadili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mpango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wako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na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washiriki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wengine</a:t>
            </a:r>
            <a:r>
              <a:rPr lang="en-US" altLang="en-US" sz="2400" dirty="0">
                <a:solidFill>
                  <a:srgbClr val="000000"/>
                </a:solidFill>
                <a:cs typeface="Calibri"/>
              </a:rPr>
              <a:t>;</a:t>
            </a:r>
            <a:endParaRPr lang="en-US" altLang="en-US" sz="2400" dirty="0">
              <a:solidFill>
                <a:srgbClr val="000000"/>
              </a:solidFill>
            </a:endParaRPr>
          </a:p>
          <a:p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rgbClr val="000000"/>
                </a:solidFill>
              </a:rPr>
              <a:t>Peaneni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mrejesho</a:t>
            </a:r>
            <a:r>
              <a:rPr lang="en-US" altLang="en-US" sz="2400" dirty="0">
                <a:solidFill>
                  <a:srgbClr val="000000"/>
                </a:solidFill>
                <a:cs typeface="Calibri"/>
              </a:rPr>
              <a:t>;</a:t>
            </a:r>
            <a:endParaRPr lang="en-US" altLang="en-US" sz="2400" dirty="0">
              <a:solidFill>
                <a:srgbClr val="000000"/>
              </a:solidFill>
            </a:endParaRPr>
          </a:p>
          <a:p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rgbClr val="000000"/>
                </a:solidFill>
              </a:rPr>
              <a:t>Rekebisha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mpango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wako</a:t>
            </a:r>
            <a:r>
              <a:rPr lang="en-US" altLang="en-US" sz="2400" dirty="0">
                <a:solidFill>
                  <a:srgbClr val="000000"/>
                </a:solidFill>
              </a:rPr>
              <a:t> pale </a:t>
            </a:r>
            <a:r>
              <a:rPr lang="en-US" altLang="en-US" sz="2400" dirty="0" err="1">
                <a:solidFill>
                  <a:srgbClr val="000000"/>
                </a:solidFill>
              </a:rPr>
              <a:t>unapopata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mawazo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mazuri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kutoka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kwa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watu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wengine</a:t>
            </a:r>
            <a:r>
              <a:rPr lang="en-US" altLang="en-US" sz="2400" dirty="0">
                <a:solidFill>
                  <a:srgbClr val="000000"/>
                </a:solidFill>
              </a:rPr>
              <a:t>.</a:t>
            </a:r>
          </a:p>
          <a:p>
            <a:endParaRPr lang="en-US" alt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C74178CE-174E-1A48-A4C8-7EDD71CBD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2F244711-4C95-2243-9C48-8D7C13B827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93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dirty="0" err="1">
                <a:solidFill>
                  <a:srgbClr val="000000"/>
                </a:solidFill>
              </a:rPr>
              <a:t>Tafakuri</a:t>
            </a:r>
            <a:r>
              <a:rPr lang="en-GB" altLang="en-US" sz="3200" b="1" dirty="0">
                <a:solidFill>
                  <a:srgbClr val="000000"/>
                </a:solidFill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</a:rPr>
              <a:t>na</a:t>
            </a:r>
            <a:r>
              <a:rPr lang="en-GB" altLang="en-US" sz="3200" b="1" dirty="0">
                <a:solidFill>
                  <a:srgbClr val="000000"/>
                </a:solidFill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</a:rPr>
              <a:t>mipango</a:t>
            </a:r>
            <a:r>
              <a:rPr lang="en-GB" altLang="en-US" sz="3200" b="1" dirty="0">
                <a:solidFill>
                  <a:srgbClr val="000000"/>
                </a:solidFill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</a:rPr>
              <a:t>ya</a:t>
            </a:r>
            <a:r>
              <a:rPr lang="en-GB" altLang="en-US" sz="3200" b="1" dirty="0">
                <a:solidFill>
                  <a:srgbClr val="000000"/>
                </a:solidFill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</a:rPr>
              <a:t>mbele</a:t>
            </a:r>
            <a:endParaRPr lang="en-US" sz="3200" cap="all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230832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GB" altLang="en-US" sz="2400" dirty="0">
                <a:solidFill>
                  <a:srgbClr val="000000"/>
                </a:solidFill>
                <a:latin typeface="+mj-lt"/>
              </a:rPr>
              <a:t>Toa </a:t>
            </a:r>
            <a:r>
              <a:rPr lang="en-GB" altLang="en-US" sz="2400" dirty="0" err="1">
                <a:solidFill>
                  <a:srgbClr val="000000"/>
                </a:solidFill>
                <a:latin typeface="+mj-lt"/>
              </a:rPr>
              <a:t>pongezi</a:t>
            </a:r>
            <a:r>
              <a:rPr lang="en-GB" alt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latin typeface="+mj-lt"/>
              </a:rPr>
              <a:t>kuhusiana</a:t>
            </a:r>
            <a:r>
              <a:rPr lang="en-GB" alt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latin typeface="+mj-lt"/>
              </a:rPr>
              <a:t>na</a:t>
            </a:r>
            <a:r>
              <a:rPr lang="en-GB" alt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latin typeface="+mj-lt"/>
              </a:rPr>
              <a:t>siku</a:t>
            </a:r>
            <a:r>
              <a:rPr lang="en-GB" alt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latin typeface="+mj-lt"/>
              </a:rPr>
              <a:t>hii</a:t>
            </a:r>
            <a:r>
              <a:rPr lang="en-GB" alt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latin typeface="+mj-lt"/>
              </a:rPr>
              <a:t>na</a:t>
            </a:r>
            <a:r>
              <a:rPr lang="en-GB" alt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latin typeface="+mj-lt"/>
              </a:rPr>
              <a:t>uandae</a:t>
            </a:r>
            <a:r>
              <a:rPr lang="en-GB" alt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latin typeface="+mj-lt"/>
              </a:rPr>
              <a:t>unachotaka</a:t>
            </a:r>
            <a:r>
              <a:rPr lang="en-GB" alt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latin typeface="+mj-lt"/>
              </a:rPr>
              <a:t>kifanyike</a:t>
            </a:r>
            <a:r>
              <a:rPr lang="en-GB" alt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latin typeface="+mj-lt"/>
              </a:rPr>
              <a:t>siku</a:t>
            </a:r>
            <a:r>
              <a:rPr lang="en-GB" alt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latin typeface="+mj-lt"/>
              </a:rPr>
              <a:t>inayofuata</a:t>
            </a:r>
            <a:r>
              <a:rPr lang="en-GB" altLang="en-US" sz="240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>
              <a:defRPr/>
            </a:pPr>
            <a:endParaRPr lang="nl-NL" altLang="en-US" sz="2400" dirty="0">
              <a:latin typeface="+mj-lt"/>
            </a:endParaRPr>
          </a:p>
          <a:p>
            <a:pPr>
              <a:defRPr/>
            </a:pPr>
            <a:endParaRPr lang="nl-NL" altLang="en-US" sz="2400" dirty="0">
              <a:latin typeface="+mj-lt"/>
            </a:endParaRPr>
          </a:p>
          <a:p>
            <a:pPr>
              <a:defRPr/>
            </a:pPr>
            <a:r>
              <a:rPr lang="nl-NL" altLang="en-US" sz="2400" dirty="0">
                <a:latin typeface="+mj-lt"/>
              </a:rPr>
              <a:t>ASANTE SANA</a:t>
            </a:r>
            <a:endParaRPr lang="nl-NL" altLang="en-US" sz="2400" dirty="0">
              <a:latin typeface="+mj-lt"/>
              <a:cs typeface="Calibri"/>
            </a:endParaRPr>
          </a:p>
          <a:p>
            <a:pPr>
              <a:defRPr/>
            </a:pPr>
            <a:endParaRPr lang="en-GB" altLang="en-US" sz="2400" dirty="0"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2111B2C5-4F76-B347-B5DF-9EFF249B6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5F7D375-8A62-5F47-BBB6-2C32DACEBD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39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761" y="1337187"/>
            <a:ext cx="5786285" cy="2271251"/>
          </a:xfrm>
        </p:spPr>
        <p:txBody>
          <a:bodyPr>
            <a:noAutofit/>
          </a:bodyPr>
          <a:lstStyle/>
          <a:p>
            <a:pPr algn="l"/>
            <a:r>
              <a:rPr lang="en-GB" sz="4000" b="1" cap="all" dirty="0">
                <a:solidFill>
                  <a:schemeClr val="bg1"/>
                </a:solidFill>
                <a:latin typeface="Cubano Regular"/>
                <a:cs typeface="Times New Roman" panose="02020603050405020304" pitchFamily="18" charset="0"/>
              </a:rPr>
              <a:t>   DHANA YA CBET</a:t>
            </a:r>
            <a:endParaRPr lang="en-US" sz="4000" cap="all" dirty="0">
              <a:solidFill>
                <a:schemeClr val="bg1"/>
              </a:solidFill>
              <a:latin typeface="Cubano Regular"/>
              <a:cs typeface="Cubano Regular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1715" y="3505202"/>
            <a:ext cx="5786285" cy="2643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GB" altLang="en-US" b="1" dirty="0" err="1">
                <a:solidFill>
                  <a:schemeClr val="bg1"/>
                </a:solidFill>
              </a:rPr>
              <a:t>Mafunzo</a:t>
            </a:r>
            <a:r>
              <a:rPr lang="en-GB" altLang="en-US" b="1" dirty="0">
                <a:solidFill>
                  <a:schemeClr val="bg1"/>
                </a:solidFill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</a:rPr>
              <a:t>ya</a:t>
            </a:r>
            <a:r>
              <a:rPr lang="en-GB" altLang="en-US" b="1" dirty="0">
                <a:solidFill>
                  <a:schemeClr val="bg1"/>
                </a:solidFill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</a:rPr>
              <a:t>Utangulizi</a:t>
            </a:r>
            <a:r>
              <a:rPr lang="en-GB" altLang="en-US" b="1" dirty="0">
                <a:solidFill>
                  <a:schemeClr val="bg1"/>
                </a:solidFill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</a:rPr>
              <a:t>kuhusu</a:t>
            </a:r>
            <a:r>
              <a:rPr lang="en-GB" altLang="en-US" b="1" dirty="0">
                <a:solidFill>
                  <a:schemeClr val="bg1"/>
                </a:solidFill>
              </a:rPr>
              <a:t> CBET</a:t>
            </a:r>
          </a:p>
          <a:p>
            <a:pPr>
              <a:lnSpc>
                <a:spcPct val="80000"/>
              </a:lnSpc>
            </a:pPr>
            <a:endParaRPr lang="en-GB" altLang="en-US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b="1" dirty="0" err="1">
                <a:solidFill>
                  <a:schemeClr val="bg1"/>
                </a:solidFill>
              </a:rPr>
              <a:t>Siku</a:t>
            </a:r>
            <a:r>
              <a:rPr lang="en-GB" altLang="en-US" b="1" dirty="0">
                <a:solidFill>
                  <a:schemeClr val="bg1"/>
                </a:solidFill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</a:rPr>
              <a:t>ya</a:t>
            </a:r>
            <a:r>
              <a:rPr lang="en-GB" altLang="en-US" b="1" dirty="0">
                <a:solidFill>
                  <a:schemeClr val="bg1"/>
                </a:solidFill>
              </a:rPr>
              <a:t> 1</a:t>
            </a:r>
          </a:p>
          <a:p>
            <a:pPr>
              <a:lnSpc>
                <a:spcPct val="80000"/>
              </a:lnSpc>
            </a:pPr>
            <a:endParaRPr lang="en-GB" altLang="en-US" b="1" dirty="0">
              <a:solidFill>
                <a:schemeClr val="bg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6918308" y="1203308"/>
            <a:ext cx="4451384" cy="445138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361FED2-4E33-8043-A544-2890F5AC8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000" y="3060000"/>
            <a:ext cx="1876210" cy="14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7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cap="all" dirty="0"/>
              <a:t>MALENGO</a:t>
            </a:r>
            <a:endParaRPr lang="en-US" sz="3200" cap="all" dirty="0"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0864" y="1989008"/>
            <a:ext cx="6534613" cy="452431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Kuelewa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dhana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CBET</a:t>
            </a:r>
            <a:r>
              <a:rPr lang="en-US" altLang="en-US" sz="2400" dirty="0">
                <a:cs typeface="Calibri"/>
              </a:rPr>
              <a:t>;</a:t>
            </a:r>
          </a:p>
          <a:p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Ufahamu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juu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mhamo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rowaza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kuelekea</a:t>
            </a:r>
            <a:r>
              <a:rPr lang="en-US" altLang="en-US" sz="2400" dirty="0"/>
              <a:t> CBET </a:t>
            </a:r>
            <a:r>
              <a:rPr lang="en-US" altLang="en-US" sz="2400" dirty="0" err="1"/>
              <a:t>kama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utakavyoelezwa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katika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5</a:t>
            </a:r>
            <a:r>
              <a:rPr lang="en-US" altLang="en-US" sz="2400" dirty="0">
                <a:cs typeface="Calibri"/>
              </a:rPr>
              <a:t>;</a:t>
            </a:r>
          </a:p>
          <a:p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Kubainisha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matokeo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mhamo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rowaza</a:t>
            </a:r>
            <a:r>
              <a:rPr lang="en-US" altLang="en-US" sz="2400" dirty="0"/>
              <a:t>): </a:t>
            </a:r>
            <a:r>
              <a:rPr lang="en-US" altLang="en-US" sz="2400" dirty="0" err="1"/>
              <a:t>Tathmini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taasisi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yako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weka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wazi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changamoto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kuu</a:t>
            </a:r>
            <a:r>
              <a:rPr lang="en-US" altLang="en-US" sz="2400" dirty="0">
                <a:cs typeface="Calibri"/>
              </a:rPr>
              <a:t>;</a:t>
            </a:r>
            <a:endParaRPr lang="en-US" altLang="en-US" sz="2400" dirty="0"/>
          </a:p>
          <a:p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Maelezo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kazi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vitendo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ambalo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mmoja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wenu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atafanya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katika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mafunzo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haya</a:t>
            </a:r>
            <a:r>
              <a:rPr lang="en-US" altLang="en-US" sz="2400" dirty="0"/>
              <a:t>: Nini, </a:t>
            </a:r>
            <a:r>
              <a:rPr lang="en-US" altLang="en-US" sz="2400" dirty="0" err="1"/>
              <a:t>kwa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namna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gani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kuweka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mpango</a:t>
            </a:r>
            <a:r>
              <a:rPr lang="en-US" altLang="en-US" sz="2400" dirty="0"/>
              <a:t>?</a:t>
            </a:r>
            <a:endParaRPr lang="en-US" altLang="en-US" sz="2400" dirty="0">
              <a:cs typeface="Calibri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6FC6E064-20C5-B848-B2C2-BE4467E2E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408F674-96EC-2940-AF82-3867AE70DB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84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cap="all" dirty="0"/>
              <a:t>Saa </a:t>
            </a:r>
            <a:r>
              <a:rPr lang="en-US" altLang="en-US" sz="3200" b="1" cap="all" dirty="0" err="1"/>
              <a:t>za</a:t>
            </a:r>
            <a:r>
              <a:rPr lang="en-US" altLang="en-US" sz="3200" b="1" cap="all" dirty="0"/>
              <a:t> </a:t>
            </a:r>
            <a:r>
              <a:rPr lang="en-US" altLang="en-US" sz="3200" b="1" cap="all" dirty="0" err="1"/>
              <a:t>kazi</a:t>
            </a:r>
            <a:endParaRPr lang="en-US" sz="3200" cap="all" dirty="0"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75"/>
              </a:spcBef>
            </a:pPr>
            <a:r>
              <a:rPr lang="en-US" altLang="en-US" sz="2400" dirty="0" err="1">
                <a:cs typeface="Times New Roman" panose="02020603050405020304" pitchFamily="18" charset="0"/>
              </a:rPr>
              <a:t>Saa</a:t>
            </a:r>
            <a:r>
              <a:rPr lang="en-US" altLang="en-US" sz="2400" dirty="0">
                <a:cs typeface="Times New Roman" panose="02020603050405020304" pitchFamily="18" charset="0"/>
              </a:rPr>
              <a:t> 0</a:t>
            </a:r>
            <a:r>
              <a:rPr lang="en-US" altLang="en-US" sz="2400" dirty="0"/>
              <a:t>9.00 – 10.45 : </a:t>
            </a:r>
            <a:r>
              <a:rPr lang="en-US" altLang="en-US" sz="2400" dirty="0" err="1"/>
              <a:t>Ukaribisho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dhana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CBET</a:t>
            </a:r>
          </a:p>
          <a:p>
            <a:pPr>
              <a:spcBef>
                <a:spcPts val="675"/>
              </a:spcBef>
            </a:pPr>
            <a:r>
              <a:rPr lang="en-US" altLang="en-US" sz="2400" dirty="0" err="1"/>
              <a:t>Saa</a:t>
            </a:r>
            <a:r>
              <a:rPr lang="en-US" altLang="en-US" sz="2400" dirty="0"/>
              <a:t> 10.45 – 11.00 : </a:t>
            </a:r>
            <a:r>
              <a:rPr lang="en-US" altLang="en-US" sz="2400" i="1" dirty="0"/>
              <a:t> </a:t>
            </a:r>
            <a:r>
              <a:rPr lang="en-GB" altLang="en-US" sz="2400" i="1" dirty="0" err="1"/>
              <a:t>Mapumziko</a:t>
            </a:r>
            <a:r>
              <a:rPr lang="en-GB" altLang="en-US" sz="2400" i="1" dirty="0"/>
              <a:t> 	</a:t>
            </a:r>
            <a:endParaRPr lang="en-US" altLang="en-US" sz="2400" i="1" dirty="0"/>
          </a:p>
          <a:p>
            <a:pPr>
              <a:spcBef>
                <a:spcPts val="675"/>
              </a:spcBef>
            </a:pPr>
            <a:r>
              <a:rPr lang="en-US" altLang="en-US" sz="2400" dirty="0" err="1"/>
              <a:t>Saa</a:t>
            </a:r>
            <a:r>
              <a:rPr lang="en-US" altLang="en-US" sz="2400" dirty="0"/>
              <a:t> 11.00 – 12.50 : </a:t>
            </a:r>
            <a:r>
              <a:rPr lang="en-US" altLang="en-US" sz="2400" dirty="0" err="1"/>
              <a:t>Tathmini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taasisi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yako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</a:t>
            </a:r>
            <a:r>
              <a:rPr lang="en-US" altLang="en-US" sz="2400" dirty="0"/>
              <a:t> 							 </a:t>
            </a:r>
            <a:r>
              <a:rPr lang="en-US" altLang="en-US" sz="2400" dirty="0" err="1"/>
              <a:t>changamoto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kuu</a:t>
            </a:r>
            <a:endParaRPr lang="en-US" altLang="en-US" sz="2400" dirty="0"/>
          </a:p>
          <a:p>
            <a:pPr>
              <a:spcBef>
                <a:spcPts val="675"/>
              </a:spcBef>
            </a:pPr>
            <a:r>
              <a:rPr lang="en-US" altLang="en-US" sz="2400" dirty="0" err="1"/>
              <a:t>Saa</a:t>
            </a:r>
            <a:r>
              <a:rPr lang="en-US" altLang="en-US" sz="2400" dirty="0"/>
              <a:t> 12.50 – 14.00 :</a:t>
            </a:r>
            <a:r>
              <a:rPr lang="en-US" altLang="en-US" sz="2400" i="1" dirty="0"/>
              <a:t> Sala </a:t>
            </a:r>
            <a:r>
              <a:rPr lang="en-US" altLang="en-US" sz="2400" i="1" dirty="0" err="1"/>
              <a:t>na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chakula</a:t>
            </a:r>
            <a:r>
              <a:rPr lang="en-US" altLang="en-US" sz="2400" i="1" dirty="0"/>
              <a:t> cha </a:t>
            </a:r>
            <a:r>
              <a:rPr lang="en-US" altLang="en-US" sz="2400" i="1" dirty="0" err="1"/>
              <a:t>mchana</a:t>
            </a:r>
            <a:endParaRPr lang="en-US" altLang="en-US" sz="2400" i="1" dirty="0"/>
          </a:p>
          <a:p>
            <a:pPr>
              <a:spcBef>
                <a:spcPts val="675"/>
              </a:spcBef>
            </a:pPr>
            <a:r>
              <a:rPr lang="en-US" altLang="en-US" sz="2400" dirty="0" err="1"/>
              <a:t>Saa</a:t>
            </a:r>
            <a:r>
              <a:rPr lang="en-US" altLang="en-US" sz="2400" dirty="0"/>
              <a:t> 14.30 – 15.45 : </a:t>
            </a:r>
            <a:r>
              <a:rPr lang="en-US" altLang="en-US" sz="2400" dirty="0" err="1"/>
              <a:t>Kazi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vitendo</a:t>
            </a:r>
            <a:endParaRPr lang="en-US" altLang="en-US" sz="2400" dirty="0"/>
          </a:p>
          <a:p>
            <a:pPr>
              <a:spcBef>
                <a:spcPts val="675"/>
              </a:spcBef>
            </a:pPr>
            <a:r>
              <a:rPr lang="en-US" altLang="en-US" sz="2400" dirty="0" err="1"/>
              <a:t>Saa</a:t>
            </a:r>
            <a:r>
              <a:rPr lang="en-US" altLang="en-US" sz="2400" dirty="0"/>
              <a:t> 15.45 – 16.00 : </a:t>
            </a:r>
            <a:r>
              <a:rPr lang="en-GB" altLang="en-US" sz="2400" dirty="0" err="1"/>
              <a:t>Tafakuri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kuendelea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mbele</a:t>
            </a:r>
            <a:r>
              <a:rPr lang="en-GB" altLang="en-US" sz="2400" i="1" dirty="0"/>
              <a:t>	</a:t>
            </a:r>
            <a:endParaRPr lang="en-US" altLang="en-US" sz="2400" i="1" dirty="0"/>
          </a:p>
          <a:p>
            <a:pPr>
              <a:spcBef>
                <a:spcPts val="675"/>
              </a:spcBef>
            </a:pPr>
            <a:endParaRPr lang="nl-NL" altLang="en-US" dirty="0">
              <a:latin typeface="Verdana" panose="020B060403050404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ED69732B-7A1A-6345-B6C8-B8CAC284A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A3A55C6-CDB5-DB41-8103-88A2F930B4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7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US" sz="3200" b="1" cap="all" dirty="0"/>
              <a:t>MBINU</a:t>
            </a:r>
            <a:endParaRPr lang="en-US" sz="3200" cap="all"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2745" y="1918488"/>
            <a:ext cx="7720613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 err="1"/>
              <a:t>Tunafanyaje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kazi</a:t>
            </a:r>
            <a:r>
              <a:rPr lang="en-US" altLang="en-US" sz="2400" b="1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Kujifunza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kutoka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mmoja</a:t>
            </a:r>
            <a:r>
              <a:rPr lang="en-US" altLang="en-US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Kujifunza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ushirikiano</a:t>
            </a:r>
            <a:r>
              <a:rPr lang="en-US" altLang="en-US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Mchango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kamilifu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mmoja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wenu</a:t>
            </a:r>
            <a:r>
              <a:rPr lang="en-US" altLang="en-US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Uwajibikaji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pamoja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matokeo</a:t>
            </a:r>
            <a:r>
              <a:rPr lang="en-US" altLang="en-US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Mafunzo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tafakuri</a:t>
            </a:r>
            <a:r>
              <a:rPr lang="en-US" altLang="en-US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Mafunzo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vitendo</a:t>
            </a:r>
            <a:r>
              <a:rPr lang="en-US" alt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r>
              <a:rPr lang="en-US" altLang="en-US" sz="2400" b="1" dirty="0" err="1"/>
              <a:t>Kanuni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muhimu</a:t>
            </a:r>
            <a:endParaRPr lang="en-US" altLang="en-US" sz="2400" b="1" dirty="0"/>
          </a:p>
          <a:p>
            <a:r>
              <a:rPr lang="en-US" altLang="en-US" sz="2400" dirty="0" err="1"/>
              <a:t>Jadiliana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jirani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yako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kuhusu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unachokipenda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juu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mbinu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kujifunza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kanuni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muhimu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ungependa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kujiwekea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wewe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binafsi</a:t>
            </a:r>
            <a:r>
              <a:rPr lang="en-US" altLang="en-US" sz="2400" dirty="0"/>
              <a:t>.</a:t>
            </a:r>
          </a:p>
          <a:p>
            <a:endParaRPr lang="en-US" altLang="en-US" sz="2400" dirty="0"/>
          </a:p>
          <a:p>
            <a:endParaRPr lang="en-US" sz="1500" dirty="0">
              <a:solidFill>
                <a:srgbClr val="13283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5F5BFF11-B742-074F-B79D-E6E6EDEBC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08BE0D1-2F8F-9049-93B0-7AC5E9B068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1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US" sz="3200" b="1" cap="all" dirty="0">
                <a:solidFill>
                  <a:srgbClr val="132831"/>
                </a:solidFill>
              </a:rPr>
              <a:t>Dhana </a:t>
            </a:r>
            <a:r>
              <a:rPr lang="en-US" sz="3200" b="1" cap="all" dirty="0" err="1">
                <a:solidFill>
                  <a:srgbClr val="132831"/>
                </a:solidFill>
              </a:rPr>
              <a:t>ya</a:t>
            </a:r>
            <a:r>
              <a:rPr lang="en-US" sz="3200" b="1" cap="all" dirty="0">
                <a:solidFill>
                  <a:srgbClr val="132831"/>
                </a:solidFill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</a:rPr>
              <a:t>CBEt</a:t>
            </a:r>
            <a:endParaRPr lang="en-US" sz="3200" cap="all" dirty="0">
              <a:solidFill>
                <a:srgbClr val="132831"/>
              </a:solidFill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2055" y="2175354"/>
            <a:ext cx="707871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400" b="1" dirty="0"/>
              <a:t>CBET: </a:t>
            </a:r>
            <a:r>
              <a:rPr lang="en-GB" altLang="en-US" sz="2400" b="1" dirty="0" err="1"/>
              <a:t>Elimu</a:t>
            </a:r>
            <a:r>
              <a:rPr lang="en-GB" altLang="en-US" sz="2400" b="1" dirty="0"/>
              <a:t> </a:t>
            </a:r>
            <a:r>
              <a:rPr lang="en-GB" altLang="en-US" sz="2400" b="1" dirty="0" err="1"/>
              <a:t>na</a:t>
            </a:r>
            <a:r>
              <a:rPr lang="en-GB" altLang="en-US" sz="2400" b="1" dirty="0"/>
              <a:t> </a:t>
            </a:r>
            <a:r>
              <a:rPr lang="en-GB" altLang="en-US" sz="2400" b="1" dirty="0" err="1"/>
              <a:t>Mafunzo</a:t>
            </a:r>
            <a:r>
              <a:rPr lang="en-GB" altLang="en-US" sz="2400" b="1" dirty="0"/>
              <a:t> </a:t>
            </a:r>
            <a:r>
              <a:rPr lang="en-GB" altLang="en-US" sz="2400" b="1" dirty="0" err="1"/>
              <a:t>ya</a:t>
            </a:r>
            <a:r>
              <a:rPr lang="en-GB" altLang="en-US" sz="2400" b="1" dirty="0"/>
              <a:t> </a:t>
            </a:r>
            <a:r>
              <a:rPr lang="en-GB" altLang="en-US" sz="2400" b="1" dirty="0" err="1"/>
              <a:t>Kuzingatia</a:t>
            </a:r>
            <a:r>
              <a:rPr lang="en-GB" altLang="en-US" sz="2400" b="1" dirty="0"/>
              <a:t> </a:t>
            </a:r>
            <a:r>
              <a:rPr lang="en-GB" altLang="en-US" sz="2400" b="1" dirty="0" err="1"/>
              <a:t>Umahiri</a:t>
            </a:r>
            <a:endParaRPr lang="en-GB" altLang="en-US" sz="2400" b="1" dirty="0"/>
          </a:p>
          <a:p>
            <a:pPr algn="ctr"/>
            <a:endParaRPr lang="en-GB" altLang="en-US" sz="2400" b="1" dirty="0"/>
          </a:p>
          <a:p>
            <a:pPr algn="ctr"/>
            <a:r>
              <a:rPr lang="en-GB" altLang="en-US" sz="2400" b="1" dirty="0"/>
              <a:t> </a:t>
            </a:r>
            <a:r>
              <a:rPr lang="en-GB" altLang="en-US" sz="2400" b="1" dirty="0" err="1"/>
              <a:t>Kwanini</a:t>
            </a:r>
            <a:r>
              <a:rPr lang="en-GB" altLang="en-US" sz="2400" b="1" dirty="0"/>
              <a:t>, </a:t>
            </a:r>
            <a:r>
              <a:rPr lang="en-GB" altLang="en-US" sz="2400" b="1" dirty="0" err="1"/>
              <a:t>Maana</a:t>
            </a:r>
            <a:r>
              <a:rPr lang="en-GB" altLang="en-US" sz="2400" b="1" dirty="0"/>
              <a:t> </a:t>
            </a:r>
            <a:r>
              <a:rPr lang="en-GB" altLang="en-US" sz="2400" b="1" dirty="0" err="1"/>
              <a:t>yake</a:t>
            </a:r>
            <a:r>
              <a:rPr lang="en-GB" altLang="en-US" sz="2400" b="1" dirty="0"/>
              <a:t> </a:t>
            </a:r>
            <a:r>
              <a:rPr lang="en-GB" altLang="en-US" sz="2400" b="1" dirty="0" err="1"/>
              <a:t>nini</a:t>
            </a:r>
            <a:r>
              <a:rPr lang="en-GB" altLang="en-US" sz="2400" b="1" dirty="0"/>
              <a:t> </a:t>
            </a:r>
            <a:r>
              <a:rPr lang="en-GB" altLang="en-US" sz="2400" b="1" dirty="0" err="1"/>
              <a:t>na</a:t>
            </a:r>
            <a:r>
              <a:rPr lang="en-GB" altLang="en-US" sz="2400" b="1" dirty="0"/>
              <a:t> </a:t>
            </a:r>
            <a:r>
              <a:rPr lang="en-GB" altLang="en-US" sz="2400" b="1" dirty="0" err="1"/>
              <a:t>kwa</a:t>
            </a:r>
            <a:r>
              <a:rPr lang="en-GB" altLang="en-US" sz="2400" b="1" dirty="0"/>
              <a:t> </a:t>
            </a:r>
            <a:r>
              <a:rPr lang="en-GB" altLang="en-US" sz="2400" b="1" dirty="0" err="1"/>
              <a:t>namna</a:t>
            </a:r>
            <a:r>
              <a:rPr lang="en-GB" altLang="en-US" sz="2400" b="1" dirty="0"/>
              <a:t> </a:t>
            </a:r>
            <a:r>
              <a:rPr lang="en-GB" altLang="en-US" sz="2400" b="1" dirty="0" err="1"/>
              <a:t>gani</a:t>
            </a:r>
            <a:r>
              <a:rPr lang="en-GB" altLang="en-US" sz="2400" b="1" dirty="0"/>
              <a:t>?</a:t>
            </a:r>
          </a:p>
          <a:p>
            <a:endParaRPr lang="en-US" sz="1500" dirty="0">
              <a:solidFill>
                <a:srgbClr val="13283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A0DBE30B-BD1C-2141-A3FB-6BD0C2ECF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23CC346F-5124-7C41-BF70-682BBBF9ED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06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2800" b="1" cap="all" dirty="0"/>
              <a:t>MASWALI NA MAJIBU: KUHAMA KUELEKEA CBET</a:t>
            </a:r>
            <a:endParaRPr lang="en-GB" sz="2800" cap="all" dirty="0">
              <a:latin typeface="Cubano Regular"/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65775"/>
            <a:ext cx="8162002" cy="4280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lang="en-US" altLang="en-US" sz="2400" dirty="0" err="1"/>
              <a:t>Andika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swali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ambalo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ungependa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kumuuliza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mwenzako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kuhusu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hii</a:t>
            </a:r>
            <a:r>
              <a:rPr lang="en-US" altLang="en-US" sz="2400" dirty="0"/>
              <a:t>;</a:t>
            </a:r>
          </a:p>
          <a:p>
            <a:pPr marL="344488" indent="-344488"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lang="en-US" altLang="en-US" sz="2400" dirty="0" err="1"/>
              <a:t>Tembea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kutana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mwenzako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mpe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swali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lako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sikiliza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jibu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atakalokupa</a:t>
            </a:r>
            <a:r>
              <a:rPr lang="en-US" altLang="en-US" sz="2400" dirty="0"/>
              <a:t>;</a:t>
            </a:r>
          </a:p>
          <a:p>
            <a:pPr marL="344488" indent="-344488"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lang="en-US" altLang="en-US" sz="2400" dirty="0" err="1"/>
              <a:t>Halafu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mwenzako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anakuuliza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swali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unatoa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jibu</a:t>
            </a:r>
            <a:r>
              <a:rPr lang="en-US" altLang="en-US" sz="2400" dirty="0"/>
              <a:t>;</a:t>
            </a:r>
          </a:p>
          <a:p>
            <a:pPr marL="344488" indent="-344488"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lang="en-US" altLang="en-US" sz="2400" dirty="0" err="1"/>
              <a:t>Nyinyi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wawili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dakika</a:t>
            </a:r>
            <a:r>
              <a:rPr lang="en-US" altLang="en-US" sz="2400" dirty="0"/>
              <a:t> 3 </a:t>
            </a:r>
            <a:r>
              <a:rPr lang="en-US" altLang="en-US" sz="2400" dirty="0" err="1"/>
              <a:t>kisha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unaenda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mwenzako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mwingine</a:t>
            </a:r>
            <a:r>
              <a:rPr lang="en-US" altLang="en-US" sz="2400" dirty="0"/>
              <a:t>.</a:t>
            </a:r>
          </a:p>
          <a:p>
            <a:pPr>
              <a:lnSpc>
                <a:spcPts val="3600"/>
              </a:lnSpc>
              <a:spcBef>
                <a:spcPts val="675"/>
              </a:spcBef>
            </a:pPr>
            <a:endParaRPr lang="en-US" altLang="en-US" sz="2400" b="1" dirty="0"/>
          </a:p>
          <a:p>
            <a:pPr>
              <a:lnSpc>
                <a:spcPts val="3600"/>
              </a:lnSpc>
              <a:spcBef>
                <a:spcPts val="675"/>
              </a:spcBef>
            </a:pPr>
            <a:r>
              <a:rPr lang="en-US" altLang="en-US" sz="2400" b="1" dirty="0" err="1"/>
              <a:t>Majumuisho</a:t>
            </a:r>
            <a:r>
              <a:rPr lang="en-US" altLang="en-US" sz="2400" b="1" dirty="0"/>
              <a:t>: </a:t>
            </a:r>
            <a:r>
              <a:rPr lang="en-US" altLang="en-US" sz="2400" b="1" dirty="0" err="1"/>
              <a:t>Nini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kilikuwa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kipya</a:t>
            </a:r>
            <a:r>
              <a:rPr lang="en-US" altLang="en-US" sz="2400" b="1" dirty="0"/>
              <a:t> au cha </a:t>
            </a:r>
            <a:r>
              <a:rPr lang="en-US" altLang="en-US" sz="2400" b="1" dirty="0" err="1"/>
              <a:t>kufurahisha</a:t>
            </a:r>
            <a:r>
              <a:rPr lang="en-US" altLang="en-US" sz="2400" b="1" dirty="0"/>
              <a:t>?</a:t>
            </a:r>
          </a:p>
          <a:p>
            <a:endParaRPr lang="en-US" sz="15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42681" y="2014273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A75A73EC-A338-B24C-AFD1-AE0CD760D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1E5A7C4-6EF5-4F4A-B17C-C22F3C1E1C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79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 err="1"/>
              <a:t>Nini</a:t>
            </a:r>
            <a:r>
              <a:rPr lang="en-GB" altLang="en-US" sz="3200" b="1" cap="all" dirty="0"/>
              <a:t> </a:t>
            </a:r>
            <a:r>
              <a:rPr lang="en-GB" altLang="en-US" sz="3200" b="1" cap="all" dirty="0" err="1"/>
              <a:t>maAna</a:t>
            </a:r>
            <a:r>
              <a:rPr lang="en-GB" altLang="en-US" sz="3200" b="1" cap="all" dirty="0"/>
              <a:t> </a:t>
            </a:r>
            <a:r>
              <a:rPr lang="en-GB" altLang="en-US" sz="3200" b="1" cap="all" dirty="0" err="1"/>
              <a:t>ya</a:t>
            </a:r>
            <a:r>
              <a:rPr lang="en-GB" altLang="en-US" sz="3200" b="1" cap="all" dirty="0"/>
              <a:t> CBET</a:t>
            </a:r>
            <a:endParaRPr lang="en-US" sz="3200" cap="all" dirty="0"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CBET = </a:t>
            </a:r>
            <a:r>
              <a:rPr lang="en-US" altLang="en-US" sz="2400" dirty="0" err="1"/>
              <a:t>Elimu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Mafunzo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Kuzingatia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Umahiri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CBET </a:t>
            </a:r>
            <a:r>
              <a:rPr lang="en-US" altLang="en-US" sz="2400" dirty="0" err="1"/>
              <a:t>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mbinu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kufundishia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kujifunza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ambayo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inamwezesha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mwanafunzi</a:t>
            </a:r>
            <a:r>
              <a:rPr lang="en-US" altLang="en-US" sz="2400" dirty="0"/>
              <a:t>: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err="1"/>
              <a:t>Kupata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umahiri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unaohitajika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unaofaa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taaluma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zao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baadae</a:t>
            </a:r>
            <a:endParaRPr lang="en-US" altLang="en-US" sz="2400" dirty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err="1"/>
              <a:t>Kufanya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kazi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ufanisi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kulingana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viwango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taaluma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kazi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husika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CBL = </a:t>
            </a:r>
            <a:r>
              <a:rPr lang="en-US" altLang="en-US" sz="2400" dirty="0" err="1"/>
              <a:t>Mafunzo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yanayojikita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katika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umahiri</a:t>
            </a:r>
            <a:r>
              <a:rPr lang="en-US" altLang="en-US" sz="2400" dirty="0"/>
              <a:t>.</a:t>
            </a:r>
          </a:p>
          <a:p>
            <a:pPr lvl="1">
              <a:lnSpc>
                <a:spcPct val="90000"/>
              </a:lnSpc>
            </a:pPr>
            <a:endParaRPr lang="en-US" alt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8DB28EC1-E86A-0948-8178-AB304E8F1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A506D53-B078-4C47-A308-DD2E974BB1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04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9C4133BE7B8C4D919534EDD82F2907" ma:contentTypeVersion="2" ma:contentTypeDescription="Create a new document." ma:contentTypeScope="" ma:versionID="af5d0410220cb87d18f900c900d5b5cb">
  <xsd:schema xmlns:xsd="http://www.w3.org/2001/XMLSchema" xmlns:xs="http://www.w3.org/2001/XMLSchema" xmlns:p="http://schemas.microsoft.com/office/2006/metadata/properties" xmlns:ns2="739c8244-30cc-4c32-bdce-dc9e1c0fe3ad" targetNamespace="http://schemas.microsoft.com/office/2006/metadata/properties" ma:root="true" ma:fieldsID="035675d1091c9b23cd3973117ba603b2" ns2:_="">
    <xsd:import namespace="739c8244-30cc-4c32-bdce-dc9e1c0fe3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c8244-30cc-4c32-bdce-dc9e1c0fe3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F285EF-AABA-420F-AD96-B3C32CDBBF90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739c8244-30cc-4c32-bdce-dc9e1c0fe3ad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EBE79A7-773E-4F35-AF21-EEA56CB38F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A894D2-B26C-40C5-BC68-9D80B87691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9c8244-30cc-4c32-bdce-dc9e1c0fe3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3137</Words>
  <Application>Microsoft Office PowerPoint</Application>
  <PresentationFormat>Diavoorstelling (4:3)</PresentationFormat>
  <Paragraphs>332</Paragraphs>
  <Slides>35</Slides>
  <Notes>34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2" baseType="lpstr">
      <vt:lpstr>Arial</vt:lpstr>
      <vt:lpstr>Arial Black</vt:lpstr>
      <vt:lpstr>Calibri</vt:lpstr>
      <vt:lpstr>Cubano Regular</vt:lpstr>
      <vt:lpstr>Times New Roman</vt:lpstr>
      <vt:lpstr>Verdana</vt:lpstr>
      <vt:lpstr>Office Theme</vt:lpstr>
      <vt:lpstr>   DHANA YA CBET</vt:lpstr>
      <vt:lpstr>UKARIBISHO NA UTANGULIZI</vt:lpstr>
      <vt:lpstr>NANI NI NANI na matarajio</vt:lpstr>
      <vt:lpstr>MALENGO</vt:lpstr>
      <vt:lpstr>Saa za kazi</vt:lpstr>
      <vt:lpstr>MBINU</vt:lpstr>
      <vt:lpstr>Dhana ya CBEt</vt:lpstr>
      <vt:lpstr>MASWALI NA MAJIBU: KUHAMA KUELEKEA CBET</vt:lpstr>
      <vt:lpstr>Nini maAna ya CBET</vt:lpstr>
      <vt:lpstr>UMAHIRI NI NINI? </vt:lpstr>
      <vt:lpstr>KWANINI cbet? </vt:lpstr>
      <vt:lpstr>KUTOKEA KWA MABADILIKO</vt:lpstr>
      <vt:lpstr>MUhitimu/mwajiriwa mahiri anakuwaje?</vt:lpstr>
      <vt:lpstr>MtAALAMU ‘MAHIRI’...</vt:lpstr>
      <vt:lpstr>UMAHIRI WA MWANAFUNZI WA KARNE YA 21</vt:lpstr>
      <vt:lpstr>mtu  MAHIRI</vt:lpstr>
      <vt:lpstr>Jinsi ya kupata UMAHIRI</vt:lpstr>
      <vt:lpstr>mitazamo mipya kwenye MAFUNZO ni muhimu</vt:lpstr>
      <vt:lpstr>MAFUNZO YA KUZINGATIA UMAHIRI NI...</vt:lpstr>
      <vt:lpstr>Hitimisho? </vt:lpstr>
      <vt:lpstr>Kuhama kutoka MKm kwenda MKu</vt:lpstr>
      <vt:lpstr>Kuhama kutoka MKm kwenda Mku (INAENDELEA)</vt:lpstr>
      <vt:lpstr>Kanuni za CBET</vt:lpstr>
      <vt:lpstr>MKU KATIKA MAISHA YA KILA SIKU </vt:lpstr>
      <vt:lpstr>PowerPoint-presentatie</vt:lpstr>
      <vt:lpstr>MTI Wa CBET</vt:lpstr>
      <vt:lpstr>MADA ZINAZOonesha mabadiliko KUELEKEA MKU</vt:lpstr>
      <vt:lpstr>TATHMINI TAASISI YAKO</vt:lpstr>
      <vt:lpstr>VIPAOMBELE VYA MABADILIKO: MTU MMOJA MMOJA</vt:lpstr>
      <vt:lpstr>VIPAOMBELE VYA MABADILIKO: KWA KUNDI</vt:lpstr>
      <vt:lpstr>KUWASILISHA MPANGO KAZI</vt:lpstr>
      <vt:lpstr>Kazi za vitendo Za wakufunzi</vt:lpstr>
      <vt:lpstr>Uwasilishaji wa mpango wa kazi za vitendo</vt:lpstr>
      <vt:lpstr>Tafakuri na mipango ya mbele</vt:lpstr>
      <vt:lpstr>   DHANA YA CBET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KUHAMIA MTAALA WA UJUZI</dc:title>
  <dc:creator>Peaq</dc:creator>
  <cp:lastModifiedBy>Wil Bom</cp:lastModifiedBy>
  <cp:revision>189</cp:revision>
  <dcterms:modified xsi:type="dcterms:W3CDTF">2021-11-02T17:06:37Z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0x0101008B9C4133BE7B8C4D919534EDD82F2907</vt:lpwstr>
  </property>
</Properties>
</file>