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60" r:id="rId4"/>
    <p:sldId id="319" r:id="rId5"/>
    <p:sldId id="320" r:id="rId6"/>
    <p:sldId id="387" r:id="rId7"/>
    <p:sldId id="346" r:id="rId8"/>
    <p:sldId id="345" r:id="rId9"/>
    <p:sldId id="348" r:id="rId10"/>
    <p:sldId id="390" r:id="rId11"/>
    <p:sldId id="349" r:id="rId12"/>
    <p:sldId id="350" r:id="rId13"/>
    <p:sldId id="351" r:id="rId14"/>
    <p:sldId id="352" r:id="rId15"/>
    <p:sldId id="353" r:id="rId16"/>
    <p:sldId id="388" r:id="rId17"/>
    <p:sldId id="359" r:id="rId18"/>
    <p:sldId id="355" r:id="rId19"/>
    <p:sldId id="358" r:id="rId20"/>
    <p:sldId id="374" r:id="rId21"/>
    <p:sldId id="375" r:id="rId22"/>
    <p:sldId id="376" r:id="rId23"/>
    <p:sldId id="377" r:id="rId24"/>
    <p:sldId id="378" r:id="rId25"/>
    <p:sldId id="379" r:id="rId26"/>
    <p:sldId id="382" r:id="rId27"/>
    <p:sldId id="373" r:id="rId28"/>
    <p:sldId id="357" r:id="rId29"/>
    <p:sldId id="384" r:id="rId30"/>
    <p:sldId id="383" r:id="rId31"/>
    <p:sldId id="385" r:id="rId32"/>
    <p:sldId id="386" r:id="rId33"/>
    <p:sldId id="38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den Boogert" initials="KdB" lastIdx="12" clrIdx="0">
    <p:extLst>
      <p:ext uri="{19B8F6BF-5375-455C-9EA6-DF929625EA0E}">
        <p15:presenceInfo xmlns:p15="http://schemas.microsoft.com/office/powerpoint/2012/main" userId="c80cf8fe89b52679" providerId="Windows Live"/>
      </p:ext>
    </p:extLst>
  </p:cmAuthor>
  <p:cmAuthor id="2" name="Wil Bom" initials="WB" lastIdx="26" clrIdx="1">
    <p:extLst>
      <p:ext uri="{19B8F6BF-5375-455C-9EA6-DF929625EA0E}">
        <p15:presenceInfo xmlns:p15="http://schemas.microsoft.com/office/powerpoint/2012/main" userId="59b87781e300d0d5" providerId="Windows Live"/>
      </p:ext>
    </p:extLst>
  </p:cmAuthor>
  <p:cmAuthor id="3" name="Kamha_Yr" initials="K"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0146" autoAdjust="0"/>
  </p:normalViewPr>
  <p:slideViewPr>
    <p:cSldViewPr snapToGrid="0" snapToObjects="1" showGuides="1">
      <p:cViewPr varScale="1">
        <p:scale>
          <a:sx n="78" d="100"/>
          <a:sy n="78" d="100"/>
        </p:scale>
        <p:origin x="1622"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383AE-61E6-42C4-A7C0-B27FAAE4CD32}" type="datetimeFigureOut">
              <a:rPr lang="nl-NL" smtClean="0"/>
              <a:pPr/>
              <a:t>4-11-2021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2D1BB-D149-4B45-BD84-10A57BD275A3}" type="slidenum">
              <a:rPr lang="nl-NL" smtClean="0"/>
              <a:pPr/>
              <a:t>‹nr.›</a:t>
            </a:fld>
            <a:endParaRPr lang="nl-NL"/>
          </a:p>
        </p:txBody>
      </p:sp>
    </p:spTree>
    <p:extLst>
      <p:ext uri="{BB962C8B-B14F-4D97-AF65-F5344CB8AC3E}">
        <p14:creationId xmlns:p14="http://schemas.microsoft.com/office/powerpoint/2010/main" val="390751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Hili ni zoezi (1.3.) la sanduku la zana: Ni </a:t>
            </a:r>
            <a:r>
              <a:rPr lang="nl-NL" dirty="0">
                <a:solidFill>
                  <a:srgbClr val="FF0000"/>
                </a:solidFill>
              </a:rPr>
              <a:t>tailor-made</a:t>
            </a:r>
            <a:r>
              <a:rPr lang="nl-NL" dirty="0"/>
              <a:t> tu kwenye mafunzo haya.  Lisipochukua</a:t>
            </a:r>
            <a:r>
              <a:rPr lang="nl-NL" baseline="0" dirty="0"/>
              <a:t> muda mwingi, unaweza kuandika matarajio yako ya washiriki wote, nkwa maneno machache tu</a:t>
            </a:r>
            <a:r>
              <a:rPr lang="nl-NL" dirty="0"/>
              <a:t>. Kunapokuwa na matarajio yale</a:t>
            </a:r>
            <a:r>
              <a:rPr lang="nl-NL" baseline="0" dirty="0"/>
              <a:t> yale, piga mstari nyuma ya tarajio hilo. Nenda kwa kasi katika zoezi</a:t>
            </a:r>
            <a:r>
              <a:rPr lang="nl-NL" dirty="0"/>
              <a:t>.</a:t>
            </a:r>
          </a:p>
          <a:p>
            <a:r>
              <a:rPr lang="nl-NL" dirty="0"/>
              <a:t>Mwishoni</a:t>
            </a:r>
            <a:r>
              <a:rPr lang="nl-NL" baseline="0" dirty="0"/>
              <a:t> mwa mawasilisho yote unaweza kuuliza mrejesho</a:t>
            </a:r>
            <a:r>
              <a:rPr lang="nl-NL" dirty="0"/>
              <a:t>: unafikiriaje kuhusu zoezi? Ni zoezi zuri kuanza na kundi jipya? Kanini (hapana)? Linafaa kwa kundi</a:t>
            </a:r>
            <a:r>
              <a:rPr lang="nl-NL" baseline="0" dirty="0"/>
              <a:t> lako mwenyewe</a:t>
            </a:r>
            <a:r>
              <a:rPr lang="nl-NL" dirty="0"/>
              <a: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3</a:t>
            </a:fld>
            <a:endParaRPr lang="nl-NL"/>
          </a:p>
        </p:txBody>
      </p:sp>
    </p:spTree>
    <p:extLst>
      <p:ext uri="{BB962C8B-B14F-4D97-AF65-F5344CB8AC3E}">
        <p14:creationId xmlns:p14="http://schemas.microsoft.com/office/powerpoint/2010/main" val="3622009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Inamaanisha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chunguza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mahitaji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maadili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baadaye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katika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taaluma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unayotaka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Wanafunzi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watafutaji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kazi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wabunifu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kazi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huendeleza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ujuzi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kutafuta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ajira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ambayo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inaenda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sambamba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maadili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binafsi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Hujifunza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namna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kutafuta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usawa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viwango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vilivyopo</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maadili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sehemu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kazi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vipaji</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maadili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binafsi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Utafutaji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ajira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juu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kupata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ladha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uhalisia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ulimwengu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kazi</a:t>
            </a:r>
            <a:r>
              <a:rPr lang="en-US" sz="1200" kern="12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12</a:t>
            </a:fld>
            <a:endParaRPr lang="nl-NL"/>
          </a:p>
        </p:txBody>
      </p:sp>
    </p:spTree>
    <p:extLst>
      <p:ext uri="{BB962C8B-B14F-4D97-AF65-F5344CB8AC3E}">
        <p14:creationId xmlns:p14="http://schemas.microsoft.com/office/powerpoint/2010/main" val="1275265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Inamaanisha</a:t>
            </a:r>
            <a:r>
              <a:rPr lang="en-US" sz="1200" kern="1200" dirty="0">
                <a:solidFill>
                  <a:schemeClr val="tx1"/>
                </a:solidFill>
                <a:effectLst/>
                <a:latin typeface="+mn-lt"/>
                <a:ea typeface="+mn-ea"/>
                <a:cs typeface="+mn-cs"/>
              </a:rPr>
              <a:t>:</a:t>
            </a:r>
            <a:r>
              <a:rPr lang="nl-NL" sz="1200" kern="1200" baseline="0" dirty="0">
                <a:solidFill>
                  <a:schemeClr val="tx1"/>
                </a:solidFill>
                <a:effectLst/>
                <a:latin typeface="+mn-lt"/>
                <a:ea typeface="+mn-ea"/>
                <a:cs typeface="+mn-cs"/>
              </a:rPr>
              <a:t> </a:t>
            </a:r>
            <a:r>
              <a:rPr lang="en-US" sz="1200" kern="1200" dirty="0" err="1">
                <a:solidFill>
                  <a:schemeClr val="tx1"/>
                </a:solidFill>
                <a:latin typeface="+mn-lt"/>
                <a:ea typeface="+mn-ea"/>
                <a:cs typeface="+mn-cs"/>
              </a:rPr>
              <a:t>kutambua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mtandao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wako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kuujenga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kuudumisha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hivyo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unaweza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kuendeleza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kazi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yako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kwa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njia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nzuri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iwezekanavyo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Wanafunzi</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watafutaji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kazi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wabunifu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kazi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huendeleza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ujuzi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kutumia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mtandao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kwa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namna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ambayo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mwanzoni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kabisa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wanaweza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kupata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sehemu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katika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soko</a:t>
            </a:r>
            <a:r>
              <a:rPr lang="en-US" sz="1200" kern="1200" dirty="0">
                <a:solidFill>
                  <a:schemeClr val="tx1"/>
                </a:solidFill>
                <a:latin typeface="+mn-lt"/>
                <a:ea typeface="+mn-ea"/>
                <a:cs typeface="+mn-cs"/>
              </a:rPr>
              <a:t> la </a:t>
            </a:r>
            <a:r>
              <a:rPr lang="en-US" sz="1200" kern="1200" dirty="0" err="1">
                <a:solidFill>
                  <a:schemeClr val="tx1"/>
                </a:solidFill>
                <a:latin typeface="+mn-lt"/>
                <a:ea typeface="+mn-ea"/>
                <a:cs typeface="+mn-cs"/>
              </a:rPr>
              <a:t>ajira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kwa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baadae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wanaweza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kuudumisha</a:t>
            </a:r>
            <a:r>
              <a:rPr lang="en-US" sz="1200" kern="1200" dirty="0">
                <a:solidFill>
                  <a:schemeClr val="tx1"/>
                </a:solidFill>
                <a:latin typeface="+mn-lt"/>
                <a:ea typeface="+mn-ea"/>
                <a:cs typeface="+mn-cs"/>
              </a:rPr>
              <a:t> au </a:t>
            </a:r>
            <a:r>
              <a:rPr lang="en-US" sz="1200" kern="1200" dirty="0" err="1">
                <a:solidFill>
                  <a:schemeClr val="tx1"/>
                </a:solidFill>
                <a:latin typeface="+mn-lt"/>
                <a:ea typeface="+mn-ea"/>
                <a:cs typeface="+mn-cs"/>
              </a:rPr>
              <a:t>kuubadilisha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Hujifunza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namna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ya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kuwasiliana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kuhusu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wakitakacho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wanachohitaji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kwa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ajili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ya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kazi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yao</a:t>
            </a:r>
            <a:r>
              <a:rPr lang="en-US"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13</a:t>
            </a:fld>
            <a:endParaRPr lang="nl-NL"/>
          </a:p>
        </p:txBody>
      </p:sp>
    </p:spTree>
    <p:extLst>
      <p:ext uri="{BB962C8B-B14F-4D97-AF65-F5344CB8AC3E}">
        <p14:creationId xmlns:p14="http://schemas.microsoft.com/office/powerpoint/2010/main" val="2410353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Inamaanisha</a:t>
            </a:r>
            <a:r>
              <a:rPr lang="en-US" sz="1200" kern="1200" dirty="0">
                <a:solidFill>
                  <a:schemeClr val="tx1"/>
                </a:solidFill>
                <a:effectLst/>
                <a:latin typeface="+mn-lt"/>
                <a:ea typeface="+mn-ea"/>
                <a:cs typeface="+mn-cs"/>
              </a:rPr>
              <a:t>:</a:t>
            </a:r>
            <a:r>
              <a:rPr lang="nl-NL" sz="1200" kern="1200" baseline="0" dirty="0">
                <a:solidFill>
                  <a:schemeClr val="tx1"/>
                </a:solidFill>
                <a:effectLst/>
                <a:latin typeface="+mn-lt"/>
                <a:ea typeface="+mn-ea"/>
                <a:cs typeface="+mn-cs"/>
              </a:rPr>
              <a:t> </a:t>
            </a:r>
            <a:r>
              <a:rPr lang="en-US" sz="1200" kern="1200" dirty="0" err="1">
                <a:solidFill>
                  <a:schemeClr val="tx1"/>
                </a:solidFill>
                <a:latin typeface="+mn-lt"/>
                <a:ea typeface="+mn-ea"/>
                <a:cs typeface="+mn-cs"/>
              </a:rPr>
              <a:t>chunguza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kama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ungependa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kuanza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biashara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yako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mwenyewe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kuendeleza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kazi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yako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kama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mjasiriamali</a:t>
            </a:r>
            <a:r>
              <a:rPr lang="en-US" sz="1200" kern="1200" dirty="0">
                <a:solidFill>
                  <a:schemeClr val="tx1"/>
                </a:solidFill>
                <a:latin typeface="+mn-lt"/>
                <a:ea typeface="+mn-ea"/>
                <a:cs typeface="+mn-cs"/>
              </a:rPr>
              <a:t>/au </a:t>
            </a:r>
            <a:r>
              <a:rPr lang="en-US" sz="1200" kern="1200" dirty="0" err="1">
                <a:solidFill>
                  <a:schemeClr val="tx1"/>
                </a:solidFill>
                <a:latin typeface="+mn-lt"/>
                <a:ea typeface="+mn-ea"/>
                <a:cs typeface="+mn-cs"/>
              </a:rPr>
              <a:t>mfanya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biashara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Wanafunzi</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watafutaji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kazi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wabunifu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kazi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hujifunza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maana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ya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jinsi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ya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kuishi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kiujasiriamali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namna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ya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kuendeleza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maono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malengo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ya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muda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mrefu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juu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ya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kampuni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ya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kibiashara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wanayotaka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kuanzisha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namna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ya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kujenga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ujuzi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ili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kutengeneza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maono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hayo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imara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Hujifunza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kuuweka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ujasiriamali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katika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matendo</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mwenendo</a:t>
            </a:r>
            <a:r>
              <a:rPr lang="en-US"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14</a:t>
            </a:fld>
            <a:endParaRPr lang="nl-NL"/>
          </a:p>
        </p:txBody>
      </p:sp>
    </p:spTree>
    <p:extLst>
      <p:ext uri="{BB962C8B-B14F-4D97-AF65-F5344CB8AC3E}">
        <p14:creationId xmlns:p14="http://schemas.microsoft.com/office/powerpoint/2010/main" val="2003241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Inamaanisha</a:t>
            </a:r>
            <a:r>
              <a:rPr lang="en-US" sz="1200" kern="1200" dirty="0">
                <a:solidFill>
                  <a:schemeClr val="tx1"/>
                </a:solidFill>
                <a:effectLst/>
                <a:latin typeface="+mn-lt"/>
                <a:ea typeface="+mn-ea"/>
                <a:cs typeface="+mn-cs"/>
              </a:rPr>
              <a:t>:</a:t>
            </a:r>
            <a:r>
              <a:rPr lang="nl-NL" sz="1200" kern="1200" baseline="0" dirty="0">
                <a:solidFill>
                  <a:schemeClr val="tx1"/>
                </a:solidFill>
                <a:effectLst/>
                <a:latin typeface="+mn-lt"/>
                <a:ea typeface="+mn-ea"/>
                <a:cs typeface="+mn-cs"/>
              </a:rPr>
              <a:t> </a:t>
            </a:r>
            <a:r>
              <a:rPr lang="nl-NL" sz="1200" kern="1200" dirty="0">
                <a:solidFill>
                  <a:schemeClr val="tx1"/>
                </a:solidFill>
                <a:latin typeface="+mn-lt"/>
                <a:ea typeface="+mn-ea"/>
                <a:cs typeface="+mn-cs"/>
              </a:rPr>
              <a:t>kupanga, kuthibiti na kubadilisha njia yako ya kujifunza na kufanya kazi, kwa nia ya kuboresha maendeleo yako ya kazi. Wanafunzi/watafutaji wa kazi na wabunifu wa kazi huendeleza ujuzi ili kuchukua hatua na majukumu. Hupata ujuzi ili kuchukua, kuweka au kubadilisha nafasi zao katika soko la ajira, hujifunza namna ya kutafuta kazi, namna </a:t>
            </a:r>
            <a:r>
              <a:rPr lang="nl-NL" sz="1200" kern="1200" dirty="0" err="1">
                <a:solidFill>
                  <a:schemeClr val="tx1"/>
                </a:solidFill>
                <a:latin typeface="+mn-lt"/>
                <a:ea typeface="+mn-ea"/>
                <a:cs typeface="+mn-cs"/>
              </a:rPr>
              <a:t>ya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kutengeneza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Taarifa</a:t>
            </a:r>
            <a:r>
              <a:rPr lang="nl-NL" sz="1200" kern="1200" dirty="0">
                <a:solidFill>
                  <a:schemeClr val="tx1"/>
                </a:solidFill>
                <a:latin typeface="+mn-lt"/>
                <a:ea typeface="+mn-ea"/>
                <a:cs typeface="+mn-cs"/>
              </a:rPr>
              <a:t> Binafsi (Curriculum Vitae), na namna ya kufanya usaili.</a:t>
            </a:r>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15</a:t>
            </a:fld>
            <a:endParaRPr lang="nl-NL"/>
          </a:p>
        </p:txBody>
      </p:sp>
    </p:spTree>
    <p:extLst>
      <p:ext uri="{BB962C8B-B14F-4D97-AF65-F5344CB8AC3E}">
        <p14:creationId xmlns:p14="http://schemas.microsoft.com/office/powerpoint/2010/main" val="3054004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Kabla kuelezea zoezi linalofuata kuhusu usaili,</a:t>
            </a:r>
            <a:r>
              <a:rPr lang="nl-NL" baseline="0" dirty="0"/>
              <a:t> chukua muda kufikiria kuhusu ujuzi hizi zinazohitajika kufanya usaili unaofaa, waulize kwanini ujuzi hizi ni muhimu sana</a:t>
            </a:r>
            <a:r>
              <a:rPr lang="nl-NL" dirty="0"/>
              <a: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17</a:t>
            </a:fld>
            <a:endParaRPr lang="nl-NL"/>
          </a:p>
        </p:txBody>
      </p:sp>
    </p:spTree>
    <p:extLst>
      <p:ext uri="{BB962C8B-B14F-4D97-AF65-F5344CB8AC3E}">
        <p14:creationId xmlns:p14="http://schemas.microsoft.com/office/powerpoint/2010/main" val="4171850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Simamia wakati wako kwa njia nzuri, fuata nguvu za kundi,</a:t>
            </a:r>
            <a:r>
              <a:rPr lang="nl-NL" baseline="0" dirty="0"/>
              <a:t> usiwe mkali, lakini weka mawazo mazuri ya vile na namna wanavyofanya usaili huu</a:t>
            </a:r>
            <a:r>
              <a:rPr lang="nl-NL" dirty="0"/>
              <a:t>. Wanapofanya muhtasari katika kundi zima, wakati mwengine unaweza kuunganisha hadithi zao na mahiri tofauti za kazi ulizoziboresha pamoja nao katika kipindi cha slaidi wakati wa asubuhi. Endelea kusonga mbele,</a:t>
            </a:r>
            <a:r>
              <a:rPr lang="nl-NL" baseline="0" dirty="0"/>
              <a:t> vinginevyo muhtasari itachukuwa muda mrefu sana</a:t>
            </a:r>
            <a:r>
              <a:rPr lang="nl-NL" dirty="0"/>
              <a:t>. </a:t>
            </a:r>
          </a:p>
          <a:p>
            <a:r>
              <a:rPr lang="nl-NL" dirty="0"/>
              <a:t>Tafakari na kundi walichojifunza kutoka katika zoezi hili.</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18</a:t>
            </a:fld>
            <a:endParaRPr lang="nl-NL"/>
          </a:p>
        </p:txBody>
      </p:sp>
    </p:spTree>
    <p:extLst>
      <p:ext uri="{BB962C8B-B14F-4D97-AF65-F5344CB8AC3E}">
        <p14:creationId xmlns:p14="http://schemas.microsoft.com/office/powerpoint/2010/main" val="843729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Sasa, njia nyengine ya kusaili mtu kwa hatua zilizo wazi, sio wazi kama usaili wa zamani.</a:t>
            </a:r>
          </a:p>
          <a:p>
            <a:r>
              <a:rPr lang="nl-NL" dirty="0"/>
              <a:t>Katika kuajiri watu, njia hii ya usaili inatumika mara kwa mara kwa kuwa inatoa wazo zuri la mahiri</a:t>
            </a:r>
            <a:r>
              <a:rPr lang="nl-NL" baseline="0" dirty="0"/>
              <a:t> za </a:t>
            </a:r>
            <a:r>
              <a:rPr lang="nl-NL" dirty="0"/>
              <a:t>watu.</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19</a:t>
            </a:fld>
            <a:endParaRPr lang="nl-NL"/>
          </a:p>
        </p:txBody>
      </p:sp>
    </p:spTree>
    <p:extLst>
      <p:ext uri="{BB962C8B-B14F-4D97-AF65-F5344CB8AC3E}">
        <p14:creationId xmlns:p14="http://schemas.microsoft.com/office/powerpoint/2010/main" val="457224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Kwa</a:t>
            </a:r>
            <a:r>
              <a:rPr lang="nl-NL" baseline="0" dirty="0"/>
              <a:t> kila mada katika usaili huu unaweza kuuliza tena wazi maswali ya ‘nini na kwa namna gani’</a:t>
            </a:r>
            <a:r>
              <a:rPr lang="nl-NL" dirty="0"/>
              <a:t>. Angalia kwenye maswali hapo chini na katika karatasi ya mazoezi 1.3.</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20</a:t>
            </a:fld>
            <a:endParaRPr lang="nl-NL"/>
          </a:p>
        </p:txBody>
      </p:sp>
    </p:spTree>
    <p:extLst>
      <p:ext uri="{BB962C8B-B14F-4D97-AF65-F5344CB8AC3E}">
        <p14:creationId xmlns:p14="http://schemas.microsoft.com/office/powerpoint/2010/main" val="4194801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Katika mafunzo yetu, tulikuwa na</a:t>
            </a:r>
            <a:r>
              <a:rPr lang="nl-NL" baseline="0" dirty="0"/>
              <a:t> muda mchache</a:t>
            </a:r>
            <a:r>
              <a:rPr lang="nl-NL" dirty="0"/>
              <a:t>, kwa sababu tulichelewa sana kuanza. Ndio maana tulipata wazo kuwasilisha usaili wa STARR</a:t>
            </a:r>
            <a:r>
              <a:rPr lang="nl-NL" baseline="0" dirty="0"/>
              <a:t> sisi wenyewe</a:t>
            </a:r>
            <a:r>
              <a:rPr lang="nl-NL" dirty="0"/>
              <a:t>. Sophie alinisaili</a:t>
            </a:r>
            <a:r>
              <a:rPr lang="nl-NL" baseline="0" dirty="0"/>
              <a:t> kuhusu sifa zangu katika Maendeleo ya Kazi</a:t>
            </a:r>
            <a:r>
              <a:rPr lang="nl-NL" dirty="0"/>
              <a:t>. Ilitoa wazo zuri namna inavyofanya kazi na iliwasaidia katika kutayarisha</a:t>
            </a:r>
            <a:r>
              <a:rPr lang="nl-NL" baseline="0" dirty="0"/>
              <a:t> mazoezi yao wenyewe na kisha ilichukua muda mchache</a:t>
            </a:r>
            <a:r>
              <a:rPr lang="nl-NL" dirty="0"/>
              <a:t>. Wewe, kama</a:t>
            </a:r>
            <a:r>
              <a:rPr lang="nl-NL" baseline="0" dirty="0"/>
              <a:t> mkufunzi unaweza kufanya usaili huu wa STARR ya mmoja kati ya washiriki au kama una mwezeshaji msaidizi, fanya usaili huu wa STARR pamoja na mwezeshaji msaidizi wako</a:t>
            </a:r>
            <a:r>
              <a:rPr lang="nl-NL" dirty="0"/>
              <a: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26</a:t>
            </a:fld>
            <a:endParaRPr lang="nl-NL"/>
          </a:p>
        </p:txBody>
      </p:sp>
    </p:spTree>
    <p:extLst>
      <p:ext uri="{BB962C8B-B14F-4D97-AF65-F5344CB8AC3E}">
        <p14:creationId xmlns:p14="http://schemas.microsoft.com/office/powerpoint/2010/main" val="1039207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Kukabithi karatasi ya zoezi, (1.3.)  inayoweza kutumika kwa</a:t>
            </a:r>
            <a:r>
              <a:rPr lang="nl-NL" baseline="0" dirty="0"/>
              <a:t> mshauri kupata mawazo zaidi ya maswali anayoweza kulizana kuandika majibu ya msailiwa</a:t>
            </a:r>
            <a:r>
              <a:rPr lang="nl-NL" dirty="0"/>
              <a:t>. Hakikisha kuwa</a:t>
            </a:r>
            <a:r>
              <a:rPr lang="nl-NL" baseline="0" dirty="0"/>
              <a:t> wanafuata hatua, lakini sio ngumu kwa maswali yote kwenye karatasi, maswali yanategemea na majibu ya msailiwa na kama anachokisema kipo wazi</a:t>
            </a:r>
            <a:r>
              <a:rPr lang="nl-NL" dirty="0"/>
              <a:t>. </a:t>
            </a:r>
          </a:p>
          <a:p>
            <a:r>
              <a:rPr lang="nl-NL" dirty="0"/>
              <a:t>Karatasi ya zoezi (1.4.) itatumika na mchunguzi kuandika uchunguzi wake. </a:t>
            </a:r>
          </a:p>
          <a:p>
            <a:r>
              <a:rPr lang="nl-NL" dirty="0"/>
              <a:t>Kwa ajili ya hatua ya mrejesho: kwanza msaili anasema alichokiona,</a:t>
            </a:r>
            <a:r>
              <a:rPr lang="nl-NL" baseline="0" dirty="0"/>
              <a:t> kisha msailiwa anasema anachokipenda kutoka katika usaili na alichojifunza kutokana na usaili huo</a:t>
            </a:r>
            <a:r>
              <a:rPr lang="nl-NL" dirty="0"/>
              <a:t>. Halafu mwishoni, mchunguzi anatoa uchunguzi wake kuhusu namna mshauri</a:t>
            </a:r>
            <a:r>
              <a:rPr lang="nl-NL" baseline="0" dirty="0"/>
              <a:t> alivyofanya usaili. Msaili alichukua hatua sahihi na mtiririko mzuri</a:t>
            </a:r>
            <a:r>
              <a:rPr lang="nl-NL" dirty="0"/>
              <a:t>? Hatua ziliwa sawa?</a:t>
            </a:r>
            <a:r>
              <a:rPr lang="nl-NL" baseline="0" dirty="0"/>
              <a:t> Aliuliza maswali ya wazi</a:t>
            </a:r>
            <a:r>
              <a:rPr lang="nl-NL" dirty="0"/>
              <a:t>? Muhtari ilikuwa namna gani? Nini kilikuwa kizuri,</a:t>
            </a:r>
            <a:r>
              <a:rPr lang="nl-NL" baseline="0" dirty="0"/>
              <a:t> kipi cha kuboresha</a:t>
            </a:r>
            <a:r>
              <a:rPr lang="nl-NL" dirty="0"/>
              <a:t>? Kwa kufanya mrejesho huo kwa mara tatu, washiriki</a:t>
            </a:r>
            <a:r>
              <a:rPr lang="nl-NL" baseline="0" dirty="0"/>
              <a:t> watajifunza zaidi kuhusu mbinu hii ya STARR</a:t>
            </a:r>
            <a:r>
              <a:rPr lang="nl-NL" dirty="0"/>
              <a:t>. Mbinu hii katika njia tofauti kidogo, inatumika pia katika sanduku la zana Maendeleo ya Kazi katika</a:t>
            </a:r>
            <a:r>
              <a:rPr lang="nl-NL" baseline="0" dirty="0"/>
              <a:t> mada ya</a:t>
            </a:r>
            <a:r>
              <a:rPr lang="nl-NL" dirty="0"/>
              <a:t> 3, zoezi la 24</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27</a:t>
            </a:fld>
            <a:endParaRPr lang="nl-NL"/>
          </a:p>
        </p:txBody>
      </p:sp>
    </p:spTree>
    <p:extLst>
      <p:ext uri="{BB962C8B-B14F-4D97-AF65-F5344CB8AC3E}">
        <p14:creationId xmlns:p14="http://schemas.microsoft.com/office/powerpoint/2010/main" val="2468398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4</a:t>
            </a:fld>
            <a:endParaRPr lang="nl-NL"/>
          </a:p>
        </p:txBody>
      </p:sp>
    </p:spTree>
    <p:extLst>
      <p:ext uri="{BB962C8B-B14F-4D97-AF65-F5344CB8AC3E}">
        <p14:creationId xmlns:p14="http://schemas.microsoft.com/office/powerpoint/2010/main" val="996081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Jizoeshe kuwaacha washiriki kutafakari katika kitabu chao cha kumbukumbu. Chukuwa muda wako kwa hili. Mara nyingi</a:t>
            </a:r>
            <a:r>
              <a:rPr lang="nl-NL" baseline="0" dirty="0"/>
              <a:t> nilichukua muda mchache kwa hili na kuwauliza kuifanya kama kazi ya nyumbani</a:t>
            </a:r>
            <a:r>
              <a:rPr lang="nl-NL" dirty="0"/>
              <a:t>. Na kisha, hawaikufanya (unaweza kujaalia mwenyewe). Lakini nilipoifanya katika njia inayofaa na kuwauliza kimyakimya kuifanya, washiriki daima</a:t>
            </a:r>
            <a:r>
              <a:rPr lang="nl-NL" baseline="0" dirty="0"/>
              <a:t> walikuwa salama sana</a:t>
            </a:r>
            <a:r>
              <a:rPr lang="nl-NL" dirty="0"/>
              <a:t>, kufikiria</a:t>
            </a:r>
            <a:r>
              <a:rPr lang="nl-NL" baseline="0" dirty="0"/>
              <a:t> na kujifunza kutafakari katika njia muhimu chanya wao wenyewe</a:t>
            </a:r>
            <a:r>
              <a:rPr lang="nl-NL" dirty="0"/>
              <a:t>. </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28</a:t>
            </a:fld>
            <a:endParaRPr lang="nl-NL"/>
          </a:p>
        </p:txBody>
      </p:sp>
    </p:spTree>
    <p:extLst>
      <p:ext uri="{BB962C8B-B14F-4D97-AF65-F5344CB8AC3E}">
        <p14:creationId xmlns:p14="http://schemas.microsoft.com/office/powerpoint/2010/main" val="1851756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Inachukua muda mwingi sana kusoma kazi ya vitendo. Washiriki wengi hawatumii kazi kama hizo na husussan</a:t>
            </a:r>
            <a:r>
              <a:rPr lang="nl-NL" baseline="0" dirty="0"/>
              <a:t> Kiingereza kinapokuwa sio kizuri sana</a:t>
            </a:r>
            <a:r>
              <a:rPr lang="nl-NL" dirty="0"/>
              <a:t>, inachukuwa muda zaidi. Kwa hivyo sasa, ni vizuri sana kuwa kila kitu kimefasiriwa</a:t>
            </a:r>
            <a:r>
              <a:rPr lang="nl-NL" baseline="0" dirty="0"/>
              <a:t> kwa </a:t>
            </a:r>
            <a:r>
              <a:rPr lang="nl-NL" dirty="0"/>
              <a:t>Kiswahili.  Itachukuwa muda pia kuelewa kazi ya vitendo,</a:t>
            </a:r>
            <a:r>
              <a:rPr lang="nl-NL" baseline="0" dirty="0"/>
              <a:t> kuwahimiza kushirikiana. Kunapokuwa na wenza wawili wa taasisi moja, wanaweza kutengeneza jozi, washirika ambao wanafanya programu moja ya mafunzo ya taaluma, kwa vijana wao</a:t>
            </a:r>
            <a:r>
              <a:rPr lang="nl-NL" dirty="0"/>
              <a:t>. Wakati</a:t>
            </a:r>
            <a:r>
              <a:rPr lang="nl-NL" baseline="0" dirty="0"/>
              <a:t> mwengine kunakuwa na watu binafsi pia kwa kundi lengwa tofauti</a:t>
            </a:r>
            <a:r>
              <a:rPr lang="nl-NL" dirty="0"/>
              <a:t>. Watu binafsi hao watafanya programu yao wenyewe ya tailor-made, lakini, watu</a:t>
            </a:r>
            <a:r>
              <a:rPr lang="nl-NL" baseline="0" dirty="0"/>
              <a:t> binafsi bado wanaweza kufanya kazi pamoja kwa kutoa hoja, kubadilishana matokeo yao na kuungana mkono kila mmoja.</a:t>
            </a:r>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29</a:t>
            </a:fld>
            <a:endParaRPr lang="nl-NL"/>
          </a:p>
        </p:txBody>
      </p:sp>
    </p:spTree>
    <p:extLst>
      <p:ext uri="{BB962C8B-B14F-4D97-AF65-F5344CB8AC3E}">
        <p14:creationId xmlns:p14="http://schemas.microsoft.com/office/powerpoint/2010/main" val="406596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Mwishoni mwa shughuli hii, kila mmoja, kila mwenza atakuwa katika hatua tofauti ya</a:t>
            </a:r>
            <a:r>
              <a:rPr lang="nl-NL" baseline="0" dirty="0"/>
              <a:t> kazi zao. Maliza hii tu kwa kuuliza kama kuna maswali au dondoo</a:t>
            </a:r>
            <a:r>
              <a:rPr lang="nl-NL" dirty="0"/>
              <a:t>?  Kazi ya vitendo itarudi tena kila</a:t>
            </a:r>
            <a:r>
              <a:rPr lang="nl-NL" baseline="0" dirty="0"/>
              <a:t> siku ya mafunzo</a:t>
            </a:r>
            <a:r>
              <a:rPr lang="nl-NL" dirty="0"/>
              <a: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30</a:t>
            </a:fld>
            <a:endParaRPr lang="nl-NL"/>
          </a:p>
        </p:txBody>
      </p:sp>
    </p:spTree>
    <p:extLst>
      <p:ext uri="{BB962C8B-B14F-4D97-AF65-F5344CB8AC3E}">
        <p14:creationId xmlns:p14="http://schemas.microsoft.com/office/powerpoint/2010/main" val="133691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Andika binafsi yako wanachopenda kutoka siku hii. Itakusaidia</a:t>
            </a:r>
            <a:r>
              <a:rPr lang="nl-NL" baseline="0" dirty="0"/>
              <a:t> kuendelea jinsi unavyotoa mafunzo</a:t>
            </a:r>
            <a:r>
              <a:rPr lang="nl-NL" dirty="0"/>
              <a:t>. Sawa na matakwa,</a:t>
            </a:r>
            <a:r>
              <a:rPr lang="nl-NL" baseline="0" dirty="0"/>
              <a:t> hakikisha kama unaweza kutimiza matakwa haya au la</a:t>
            </a:r>
            <a:r>
              <a:rPr lang="nl-NL" dirty="0"/>
              <a:t>. Ikiwa hapana, waambie na</a:t>
            </a:r>
            <a:r>
              <a:rPr lang="nl-NL" baseline="0" dirty="0"/>
              <a:t> toa sababu kwanini hapana</a:t>
            </a:r>
            <a:r>
              <a:rPr lang="nl-NL" dirty="0"/>
              <a: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31</a:t>
            </a:fld>
            <a:endParaRPr lang="nl-NL"/>
          </a:p>
        </p:txBody>
      </p:sp>
    </p:spTree>
    <p:extLst>
      <p:ext uri="{BB962C8B-B14F-4D97-AF65-F5344CB8AC3E}">
        <p14:creationId xmlns:p14="http://schemas.microsoft.com/office/powerpoint/2010/main" val="4005981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Unapokuwa na orodha inayofaa ya washiriki na barua pepe zao</a:t>
            </a:r>
            <a:r>
              <a:rPr lang="nl-NL" baseline="0" dirty="0"/>
              <a:t> wote, unaweza kuwatumia barua pepe baina ya siku mbili za mwanzo za mafunzo</a:t>
            </a:r>
            <a:r>
              <a:rPr lang="nl-NL" dirty="0"/>
              <a:t>. Daima, nilifanya</a:t>
            </a:r>
            <a:r>
              <a:rPr lang="nl-NL" baseline="0" dirty="0"/>
              <a:t> hivyo kutafakari juu ya siku ya kwanza, namna gani ilivyokuwa nzuri na baadhi ya matarajio makubwa niliyonayo kutoka kwao</a:t>
            </a:r>
            <a:r>
              <a:rPr lang="nl-NL" dirty="0"/>
              <a:t>.</a:t>
            </a:r>
          </a:p>
          <a:p>
            <a:r>
              <a:rPr lang="nl-NL" dirty="0"/>
              <a:t>Kisha, niliwakumbuka kwenye kazi (pirika) za</a:t>
            </a:r>
            <a:r>
              <a:rPr lang="nl-NL" baseline="0" dirty="0"/>
              <a:t> nyumbani wanazohitaji kufanya na hivyo tunaenda kuijadili siku ya mafunzo inayofuata. Nilishajumuisha na programu ya siku inayofuata</a:t>
            </a:r>
            <a:r>
              <a:rPr lang="nl-NL" dirty="0"/>
              <a:t>. </a:t>
            </a:r>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32</a:t>
            </a:fld>
            <a:endParaRPr lang="nl-NL"/>
          </a:p>
        </p:txBody>
      </p:sp>
    </p:spTree>
    <p:extLst>
      <p:ext uri="{BB962C8B-B14F-4D97-AF65-F5344CB8AC3E}">
        <p14:creationId xmlns:p14="http://schemas.microsoft.com/office/powerpoint/2010/main" val="1667026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Siku yako ya kwanza inapoanza kwa kuchelewa (siku yetu ya kwanza tulianza robo 5 hadi 6 (!) imechelewa,</a:t>
            </a:r>
            <a:r>
              <a:rPr lang="nl-NL" baseline="0" dirty="0"/>
              <a:t> kwa sababu watu wengi hawakuwepo kwa wakati)</a:t>
            </a:r>
            <a:r>
              <a:rPr lang="nl-NL" dirty="0"/>
              <a:t>, kisha, ni vizuri</a:t>
            </a:r>
            <a:r>
              <a:rPr lang="nl-NL" baseline="0" dirty="0"/>
              <a:t> kuongeza zoezi jengine hapa kabla kuonesha mbinu hii. Zoezi pia katika sanduku la zana ‘kanuni muhimu’ (1.6.).</a:t>
            </a:r>
            <a:r>
              <a:rPr lang="nl-NL" dirty="0"/>
              <a:t> Kwa pamoja utafanya orodha ya kanuni muhimu ambazo</a:t>
            </a:r>
            <a:r>
              <a:rPr lang="nl-NL" baseline="0" dirty="0"/>
              <a:t> watu wanataka kuzifuata katika kipindi cha mafunzo</a:t>
            </a:r>
            <a:r>
              <a:rPr lang="nl-NL" dirty="0"/>
              <a:t>. Kufika kwa wakati itakuwa ni sehemu ya hii, waulize cha kufanya watu</a:t>
            </a:r>
            <a:r>
              <a:rPr lang="nl-NL" baseline="0" dirty="0"/>
              <a:t> wasipokuwa na tabia kama hii</a:t>
            </a:r>
            <a:r>
              <a:rPr lang="nl-NL" dirty="0"/>
              <a: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5</a:t>
            </a:fld>
            <a:endParaRPr lang="nl-NL"/>
          </a:p>
        </p:txBody>
      </p:sp>
    </p:spTree>
    <p:extLst>
      <p:ext uri="{BB962C8B-B14F-4D97-AF65-F5344CB8AC3E}">
        <p14:creationId xmlns:p14="http://schemas.microsoft.com/office/powerpoint/2010/main" val="2171082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Kwa maelezo zaidi kuhusu</a:t>
            </a:r>
            <a:r>
              <a:rPr lang="nl-NL" baseline="0" dirty="0"/>
              <a:t> mbinu ya </a:t>
            </a:r>
            <a:r>
              <a:rPr lang="nl-NL" dirty="0"/>
              <a:t>CBET, unaweza kuangalia mafunzo ya utangulizi kuhusu CBET. Ipo katika sanduku la zana la kipengele cha Ulimwengu Wangu wa Kazi cha mradi wa VNA. Katika slaidi inayofuata unaweza kuona muhtasari wa mbinu ya CBET.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6</a:t>
            </a:fld>
            <a:endParaRPr lang="nl-NL"/>
          </a:p>
        </p:txBody>
      </p:sp>
    </p:spTree>
    <p:extLst>
      <p:ext uri="{BB962C8B-B14F-4D97-AF65-F5344CB8AC3E}">
        <p14:creationId xmlns:p14="http://schemas.microsoft.com/office/powerpoint/2010/main" val="588843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Hapa</a:t>
            </a:r>
            <a:r>
              <a:rPr lang="nl-NL" dirty="0"/>
              <a:t> </a:t>
            </a:r>
            <a:r>
              <a:rPr lang="nl-NL" dirty="0" err="1"/>
              <a:t>katika</a:t>
            </a:r>
            <a:r>
              <a:rPr lang="nl-NL" dirty="0"/>
              <a:t> </a:t>
            </a:r>
            <a:r>
              <a:rPr lang="nl-NL" dirty="0" err="1"/>
              <a:t>Kiswahili</a:t>
            </a:r>
            <a:r>
              <a:rPr lang="nl-NL" dirty="0"/>
              <a:t> na </a:t>
            </a:r>
            <a:r>
              <a:rPr lang="nl-NL" dirty="0" err="1"/>
              <a:t>Kiingereza</a:t>
            </a:r>
            <a:r>
              <a:rPr lang="nl-NL" dirty="0"/>
              <a:t> </a:t>
            </a:r>
            <a:r>
              <a:rPr lang="nl-NL" dirty="0" err="1"/>
              <a:t>dhana</a:t>
            </a:r>
            <a:r>
              <a:rPr lang="nl-NL" baseline="0" dirty="0"/>
              <a:t> </a:t>
            </a:r>
            <a:r>
              <a:rPr lang="nl-NL" baseline="0" dirty="0" err="1"/>
              <a:t>ya</a:t>
            </a:r>
            <a:r>
              <a:rPr lang="nl-NL" baseline="0" dirty="0"/>
              <a:t> </a:t>
            </a:r>
            <a:r>
              <a:rPr lang="nl-NL" dirty="0"/>
              <a:t>CBET. Ni </a:t>
            </a:r>
            <a:r>
              <a:rPr lang="nl-NL" dirty="0" err="1"/>
              <a:t>vizuri</a:t>
            </a:r>
            <a:r>
              <a:rPr lang="nl-NL" dirty="0"/>
              <a:t> </a:t>
            </a:r>
            <a:r>
              <a:rPr lang="nl-NL" dirty="0" err="1"/>
              <a:t>kuwa</a:t>
            </a:r>
            <a:r>
              <a:rPr lang="nl-NL" baseline="0" dirty="0"/>
              <a:t> </a:t>
            </a:r>
            <a:r>
              <a:rPr lang="nl-NL" baseline="0" dirty="0" err="1"/>
              <a:t>makini</a:t>
            </a:r>
            <a:r>
              <a:rPr lang="nl-NL" baseline="0" dirty="0"/>
              <a:t> </a:t>
            </a:r>
            <a:r>
              <a:rPr lang="nl-NL" baseline="0" dirty="0" err="1"/>
              <a:t>kwenye</a:t>
            </a:r>
            <a:r>
              <a:rPr lang="nl-NL" baseline="0" dirty="0"/>
              <a:t> </a:t>
            </a:r>
            <a:r>
              <a:rPr lang="nl-NL" baseline="0" dirty="0" err="1"/>
              <a:t>hii</a:t>
            </a:r>
            <a:r>
              <a:rPr lang="nl-NL" baseline="0" dirty="0"/>
              <a:t>, </a:t>
            </a:r>
            <a:r>
              <a:rPr lang="nl-NL" baseline="0" dirty="0" err="1"/>
              <a:t>hususan</a:t>
            </a:r>
            <a:r>
              <a:rPr lang="nl-NL" baseline="0" dirty="0"/>
              <a:t> </a:t>
            </a:r>
            <a:r>
              <a:rPr lang="nl-NL" baseline="0" dirty="0" err="1"/>
              <a:t>washiriki</a:t>
            </a:r>
            <a:r>
              <a:rPr lang="nl-NL" baseline="0" dirty="0"/>
              <a:t> </a:t>
            </a:r>
            <a:r>
              <a:rPr lang="nl-NL" baseline="0" dirty="0" err="1"/>
              <a:t>wako</a:t>
            </a:r>
            <a:r>
              <a:rPr lang="nl-NL" baseline="0" dirty="0"/>
              <a:t> </a:t>
            </a:r>
            <a:r>
              <a:rPr lang="nl-NL" baseline="0" dirty="0" err="1"/>
              <a:t>wanapokuwa</a:t>
            </a:r>
            <a:r>
              <a:rPr lang="nl-NL" baseline="0" dirty="0"/>
              <a:t> </a:t>
            </a:r>
            <a:r>
              <a:rPr lang="nl-NL" baseline="0" dirty="0" err="1"/>
              <a:t>walimu</a:t>
            </a:r>
            <a:r>
              <a:rPr lang="nl-NL" baseline="0" dirty="0"/>
              <a:t> </a:t>
            </a:r>
            <a:r>
              <a:rPr lang="nl-NL" baseline="0" dirty="0" err="1"/>
              <a:t>wa</a:t>
            </a:r>
            <a:r>
              <a:rPr lang="nl-NL" baseline="0" dirty="0"/>
              <a:t> </a:t>
            </a:r>
            <a:r>
              <a:rPr lang="nl-NL" baseline="0" dirty="0" err="1"/>
              <a:t>elimu</a:t>
            </a:r>
            <a:r>
              <a:rPr lang="nl-NL" baseline="0" dirty="0"/>
              <a:t> </a:t>
            </a:r>
            <a:r>
              <a:rPr lang="nl-NL" baseline="0" dirty="0" err="1"/>
              <a:t>ya</a:t>
            </a:r>
            <a:r>
              <a:rPr lang="nl-NL" baseline="0" dirty="0"/>
              <a:t> (</a:t>
            </a:r>
            <a:r>
              <a:rPr lang="nl-NL" baseline="0" dirty="0" err="1"/>
              <a:t>Ufundi</a:t>
            </a:r>
            <a:r>
              <a:rPr lang="nl-NL" baseline="0" dirty="0"/>
              <a:t>) na </a:t>
            </a:r>
            <a:r>
              <a:rPr lang="nl-NL" baseline="0" dirty="0" err="1"/>
              <a:t>mafunzo</a:t>
            </a:r>
            <a:r>
              <a:rPr lang="nl-NL"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nl-NL" dirty="0" err="1"/>
              <a:t>Katika</a:t>
            </a:r>
            <a:r>
              <a:rPr lang="en-GB" altLang="nl-NL" dirty="0"/>
              <a:t> </a:t>
            </a:r>
            <a:r>
              <a:rPr lang="en-GB" altLang="nl-NL" dirty="0" err="1"/>
              <a:t>mfanano</a:t>
            </a:r>
            <a:r>
              <a:rPr lang="en-GB" altLang="nl-NL" dirty="0"/>
              <a:t> </a:t>
            </a:r>
            <a:r>
              <a:rPr lang="en-GB" altLang="nl-NL" dirty="0" err="1"/>
              <a:t>wa</a:t>
            </a:r>
            <a:r>
              <a:rPr lang="en-GB" altLang="nl-NL" dirty="0"/>
              <a:t> </a:t>
            </a:r>
            <a:r>
              <a:rPr lang="en-GB" altLang="nl-NL" dirty="0" err="1"/>
              <a:t>mti</a:t>
            </a:r>
            <a:r>
              <a:rPr lang="en-GB" altLang="nl-NL" dirty="0"/>
              <a:t>, </a:t>
            </a:r>
            <a:r>
              <a:rPr lang="en-GB" altLang="nl-NL" dirty="0" err="1"/>
              <a:t>unaweza</a:t>
            </a:r>
            <a:r>
              <a:rPr lang="en-GB" altLang="nl-NL" dirty="0"/>
              <a:t> </a:t>
            </a:r>
            <a:r>
              <a:rPr lang="en-GB" altLang="nl-NL" dirty="0" err="1"/>
              <a:t>kuona</a:t>
            </a:r>
            <a:r>
              <a:rPr lang="en-GB" altLang="nl-NL" dirty="0"/>
              <a:t> </a:t>
            </a:r>
            <a:r>
              <a:rPr lang="en-GB" altLang="nl-NL" dirty="0" err="1"/>
              <a:t>namna</a:t>
            </a:r>
            <a:r>
              <a:rPr lang="en-GB" altLang="nl-NL" dirty="0"/>
              <a:t> </a:t>
            </a:r>
            <a:r>
              <a:rPr lang="en-GB" altLang="nl-NL" dirty="0" err="1"/>
              <a:t>Maendeleo</a:t>
            </a:r>
            <a:r>
              <a:rPr lang="en-GB" altLang="nl-NL" dirty="0"/>
              <a:t> </a:t>
            </a:r>
            <a:r>
              <a:rPr lang="en-GB" altLang="nl-NL" dirty="0" err="1"/>
              <a:t>ya</a:t>
            </a:r>
            <a:r>
              <a:rPr lang="en-GB" altLang="nl-NL" dirty="0"/>
              <a:t> </a:t>
            </a:r>
            <a:r>
              <a:rPr lang="en-GB" altLang="nl-NL" dirty="0" err="1"/>
              <a:t>Kazi</a:t>
            </a:r>
            <a:r>
              <a:rPr lang="en-GB" altLang="nl-NL" dirty="0"/>
              <a:t> </a:t>
            </a:r>
            <a:r>
              <a:rPr lang="en-GB" altLang="nl-NL" dirty="0" err="1"/>
              <a:t>yanavyoungana</a:t>
            </a:r>
            <a:r>
              <a:rPr lang="en-GB" altLang="nl-NL" dirty="0"/>
              <a:t> </a:t>
            </a:r>
            <a:r>
              <a:rPr lang="en-GB" altLang="nl-NL" dirty="0" err="1"/>
              <a:t>na</a:t>
            </a:r>
            <a:r>
              <a:rPr lang="en-GB" altLang="nl-NL" dirty="0"/>
              <a:t> CBET. MK </a:t>
            </a:r>
            <a:r>
              <a:rPr lang="en-GB" altLang="nl-NL" dirty="0" err="1"/>
              <a:t>ni</a:t>
            </a:r>
            <a:r>
              <a:rPr lang="en-GB" altLang="nl-NL" dirty="0"/>
              <a:t> </a:t>
            </a:r>
            <a:r>
              <a:rPr lang="en-GB" altLang="nl-NL" dirty="0" err="1"/>
              <a:t>sehemu</a:t>
            </a:r>
            <a:r>
              <a:rPr lang="en-GB" altLang="nl-NL" dirty="0"/>
              <a:t> </a:t>
            </a:r>
            <a:r>
              <a:rPr lang="en-GB" altLang="nl-NL" dirty="0" err="1"/>
              <a:t>ya</a:t>
            </a:r>
            <a:r>
              <a:rPr lang="en-GB" altLang="nl-NL" dirty="0"/>
              <a:t> CBET </a:t>
            </a:r>
            <a:r>
              <a:rPr lang="en-GB" altLang="nl-NL" dirty="0" err="1"/>
              <a:t>na</a:t>
            </a:r>
            <a:r>
              <a:rPr lang="en-GB" altLang="nl-NL" dirty="0"/>
              <a:t> </a:t>
            </a:r>
            <a:r>
              <a:rPr lang="en-GB" altLang="nl-NL" dirty="0" err="1"/>
              <a:t>hujishughulisha</a:t>
            </a:r>
            <a:r>
              <a:rPr lang="en-GB" altLang="nl-NL" dirty="0"/>
              <a:t> </a:t>
            </a:r>
            <a:r>
              <a:rPr lang="en-GB" altLang="nl-NL" dirty="0" err="1"/>
              <a:t>na</a:t>
            </a:r>
            <a:r>
              <a:rPr lang="en-GB" altLang="nl-NL" dirty="0"/>
              <a:t> </a:t>
            </a:r>
            <a:r>
              <a:rPr lang="en-GB" altLang="nl-NL" dirty="0" err="1"/>
              <a:t>Mwongozo</a:t>
            </a:r>
            <a:r>
              <a:rPr lang="en-GB" altLang="nl-NL" dirty="0"/>
              <a:t> </a:t>
            </a:r>
            <a:r>
              <a:rPr lang="en-GB" altLang="nl-NL" dirty="0" err="1"/>
              <a:t>wa</a:t>
            </a:r>
            <a:r>
              <a:rPr lang="en-GB" altLang="nl-NL" dirty="0"/>
              <a:t> </a:t>
            </a:r>
            <a:r>
              <a:rPr lang="en-GB" altLang="nl-NL" dirty="0" err="1"/>
              <a:t>kibinafsi</a:t>
            </a:r>
            <a:r>
              <a:rPr lang="en-GB" altLang="nl-NL" dirty="0"/>
              <a:t> </a:t>
            </a:r>
            <a:r>
              <a:rPr lang="en-GB" altLang="nl-NL" dirty="0" err="1"/>
              <a:t>na</a:t>
            </a:r>
            <a:r>
              <a:rPr lang="en-GB" altLang="nl-NL" dirty="0"/>
              <a:t> </a:t>
            </a:r>
            <a:r>
              <a:rPr lang="en-GB" altLang="nl-NL" dirty="0" err="1"/>
              <a:t>Maendeleo</a:t>
            </a:r>
            <a:r>
              <a:rPr lang="en-GB" altLang="nl-NL" dirty="0"/>
              <a:t> </a:t>
            </a:r>
            <a:r>
              <a:rPr lang="en-GB" altLang="nl-NL" dirty="0" err="1"/>
              <a:t>ya</a:t>
            </a:r>
            <a:r>
              <a:rPr lang="en-GB" altLang="nl-NL" dirty="0"/>
              <a:t> </a:t>
            </a:r>
            <a:r>
              <a:rPr lang="en-GB" altLang="nl-NL" dirty="0" err="1"/>
              <a:t>Kazi</a:t>
            </a:r>
            <a:r>
              <a:rPr lang="en-GB" altLang="nl-NL" dirty="0"/>
              <a:t>. </a:t>
            </a:r>
            <a:r>
              <a:rPr lang="en-GB" altLang="nl-NL" dirty="0" err="1"/>
              <a:t>Kutoa</a:t>
            </a:r>
            <a:r>
              <a:rPr lang="en-GB" altLang="nl-NL" dirty="0"/>
              <a:t> </a:t>
            </a:r>
            <a:r>
              <a:rPr lang="en-GB" altLang="nl-NL" dirty="0" err="1"/>
              <a:t>mwongozo</a:t>
            </a:r>
            <a:r>
              <a:rPr lang="en-GB" altLang="nl-NL" dirty="0"/>
              <a:t> </a:t>
            </a:r>
            <a:r>
              <a:rPr lang="en-GB" altLang="nl-NL" dirty="0" err="1"/>
              <a:t>ni</a:t>
            </a:r>
            <a:r>
              <a:rPr lang="en-GB" altLang="nl-NL" dirty="0"/>
              <a:t> </a:t>
            </a:r>
            <a:r>
              <a:rPr lang="en-GB" altLang="nl-NL" dirty="0" err="1"/>
              <a:t>njia</a:t>
            </a:r>
            <a:r>
              <a:rPr lang="en-GB" altLang="nl-NL" dirty="0"/>
              <a:t> </a:t>
            </a:r>
            <a:r>
              <a:rPr lang="en-GB" altLang="nl-NL" dirty="0" err="1"/>
              <a:t>ya</a:t>
            </a:r>
            <a:r>
              <a:rPr lang="en-GB" altLang="nl-NL" dirty="0"/>
              <a:t> </a:t>
            </a:r>
            <a:r>
              <a:rPr lang="en-GB" altLang="nl-NL" dirty="0" err="1"/>
              <a:t>kuunganisha</a:t>
            </a:r>
            <a:r>
              <a:rPr lang="en-GB" altLang="nl-NL" dirty="0"/>
              <a:t> </a:t>
            </a:r>
            <a:r>
              <a:rPr lang="en-GB" altLang="nl-NL" dirty="0" err="1"/>
              <a:t>vijana</a:t>
            </a:r>
            <a:r>
              <a:rPr lang="en-GB" altLang="nl-NL" dirty="0"/>
              <a:t> </a:t>
            </a:r>
            <a:r>
              <a:rPr lang="en-GB" altLang="nl-NL" dirty="0" err="1"/>
              <a:t>kwenye</a:t>
            </a:r>
            <a:r>
              <a:rPr lang="en-GB" altLang="nl-NL" dirty="0"/>
              <a:t> </a:t>
            </a:r>
            <a:r>
              <a:rPr lang="en-GB" altLang="nl-NL" dirty="0" err="1"/>
              <a:t>soko</a:t>
            </a:r>
            <a:r>
              <a:rPr lang="en-GB" altLang="nl-NL" dirty="0"/>
              <a:t> la </a:t>
            </a:r>
            <a:r>
              <a:rPr lang="en-GB" altLang="nl-NL" dirty="0" err="1"/>
              <a:t>ajira</a:t>
            </a:r>
            <a:r>
              <a:rPr lang="en-GB" altLang="nl-NL" dirty="0"/>
              <a:t> </a:t>
            </a:r>
            <a:r>
              <a:rPr lang="en-GB" altLang="nl-NL" dirty="0" err="1"/>
              <a:t>na</a:t>
            </a:r>
            <a:r>
              <a:rPr lang="en-GB" altLang="nl-NL" dirty="0"/>
              <a:t> </a:t>
            </a:r>
            <a:r>
              <a:rPr lang="en-GB" altLang="nl-NL" dirty="0" err="1"/>
              <a:t>fursa</a:t>
            </a:r>
            <a:r>
              <a:rPr lang="en-GB" altLang="nl-NL" dirty="0"/>
              <a:t> </a:t>
            </a:r>
            <a:r>
              <a:rPr lang="en-GB" altLang="nl-NL" dirty="0" err="1"/>
              <a:t>ya</a:t>
            </a:r>
            <a:r>
              <a:rPr lang="en-GB" altLang="nl-NL" dirty="0"/>
              <a:t> </a:t>
            </a:r>
            <a:r>
              <a:rPr lang="en-GB" altLang="nl-NL" dirty="0" err="1"/>
              <a:t>ajira</a:t>
            </a:r>
            <a:r>
              <a:rPr lang="en-GB" altLang="nl-NL" dirty="0"/>
              <a:t> </a:t>
            </a:r>
            <a:r>
              <a:rPr lang="en-GB" altLang="nl-NL" dirty="0" err="1"/>
              <a:t>binafsi</a:t>
            </a:r>
            <a:r>
              <a:rPr lang="en-GB" altLang="nl-NL" dirty="0"/>
              <a:t>. Kwa </a:t>
            </a:r>
            <a:r>
              <a:rPr lang="en-GB" altLang="nl-NL" dirty="0" err="1"/>
              <a:t>hivyo</a:t>
            </a:r>
            <a:r>
              <a:rPr lang="en-GB" altLang="nl-NL" dirty="0"/>
              <a:t>, </a:t>
            </a:r>
            <a:r>
              <a:rPr lang="en-GB" altLang="nl-NL" dirty="0" err="1"/>
              <a:t>hakikisha</a:t>
            </a:r>
            <a:r>
              <a:rPr lang="en-GB" altLang="nl-NL" dirty="0"/>
              <a:t> </a:t>
            </a:r>
            <a:r>
              <a:rPr lang="en-GB" altLang="nl-NL" dirty="0" err="1"/>
              <a:t>kwamba</a:t>
            </a:r>
            <a:r>
              <a:rPr lang="en-GB" altLang="nl-NL" dirty="0"/>
              <a:t> </a:t>
            </a:r>
            <a:r>
              <a:rPr lang="en-GB" altLang="nl-NL" dirty="0" err="1"/>
              <a:t>unaunganisha</a:t>
            </a:r>
            <a:r>
              <a:rPr lang="en-GB" altLang="nl-NL" dirty="0"/>
              <a:t> </a:t>
            </a:r>
            <a:r>
              <a:rPr lang="en-GB" altLang="nl-NL" dirty="0" err="1"/>
              <a:t>vijana</a:t>
            </a:r>
            <a:r>
              <a:rPr lang="en-GB" altLang="nl-NL" dirty="0"/>
              <a:t> </a:t>
            </a:r>
            <a:r>
              <a:rPr lang="en-GB" altLang="nl-NL" dirty="0" err="1"/>
              <a:t>kwenye</a:t>
            </a:r>
            <a:r>
              <a:rPr lang="en-GB" altLang="nl-NL" dirty="0"/>
              <a:t> </a:t>
            </a:r>
            <a:r>
              <a:rPr lang="en-GB" altLang="nl-NL" dirty="0" err="1"/>
              <a:t>mazoezi</a:t>
            </a:r>
            <a:r>
              <a:rPr lang="en-GB" altLang="nl-NL" dirty="0"/>
              <a:t> </a:t>
            </a:r>
            <a:r>
              <a:rPr lang="en-GB" altLang="nl-NL" dirty="0" err="1"/>
              <a:t>halisi</a:t>
            </a:r>
            <a:r>
              <a:rPr lang="en-GB" altLang="nl-NL" dirty="0"/>
              <a:t> (</a:t>
            </a:r>
            <a:r>
              <a:rPr lang="en-GB" altLang="nl-NL" dirty="0" err="1"/>
              <a:t>ziara</a:t>
            </a:r>
            <a:r>
              <a:rPr lang="en-GB" altLang="nl-NL" dirty="0"/>
              <a:t> za </a:t>
            </a:r>
            <a:r>
              <a:rPr lang="en-GB" altLang="nl-NL" dirty="0" err="1"/>
              <a:t>kimasomo</a:t>
            </a:r>
            <a:r>
              <a:rPr lang="en-GB" altLang="nl-NL" dirty="0"/>
              <a:t>, </a:t>
            </a:r>
            <a:r>
              <a:rPr lang="en-GB" altLang="nl-NL" dirty="0" err="1"/>
              <a:t>kutembelea</a:t>
            </a:r>
            <a:r>
              <a:rPr lang="en-GB" altLang="nl-NL" dirty="0"/>
              <a:t> </a:t>
            </a:r>
            <a:r>
              <a:rPr lang="en-GB" altLang="nl-NL" dirty="0" err="1"/>
              <a:t>kampuni</a:t>
            </a:r>
            <a:r>
              <a:rPr lang="en-GB" altLang="nl-NL" dirty="0"/>
              <a:t>,  </a:t>
            </a:r>
            <a:r>
              <a:rPr lang="en-GB" altLang="nl-NL" dirty="0" err="1"/>
              <a:t>kualika</a:t>
            </a:r>
            <a:r>
              <a:rPr lang="en-GB" altLang="nl-NL" dirty="0"/>
              <a:t> </a:t>
            </a:r>
            <a:r>
              <a:rPr lang="en-GB" altLang="nl-NL" dirty="0" err="1"/>
              <a:t>watu</a:t>
            </a:r>
            <a:r>
              <a:rPr lang="en-GB" altLang="nl-NL" dirty="0"/>
              <a:t> </a:t>
            </a:r>
            <a:r>
              <a:rPr lang="en-GB" altLang="nl-NL" dirty="0" err="1"/>
              <a:t>katika</a:t>
            </a:r>
            <a:r>
              <a:rPr lang="en-GB" altLang="nl-NL" dirty="0"/>
              <a:t> </a:t>
            </a:r>
            <a:r>
              <a:rPr lang="en-GB" altLang="nl-NL" dirty="0" err="1"/>
              <a:t>darasa</a:t>
            </a:r>
            <a:r>
              <a:rPr lang="en-GB" altLang="nl-NL" dirty="0"/>
              <a:t> </a:t>
            </a:r>
            <a:r>
              <a:rPr lang="en-GB" altLang="nl-NL" dirty="0" err="1"/>
              <a:t>kutoka</a:t>
            </a:r>
            <a:r>
              <a:rPr lang="en-GB" altLang="nl-NL" dirty="0"/>
              <a:t> </a:t>
            </a:r>
            <a:r>
              <a:rPr lang="en-GB" altLang="nl-NL" dirty="0" err="1"/>
              <a:t>katika</a:t>
            </a:r>
            <a:r>
              <a:rPr lang="en-GB" altLang="nl-NL" dirty="0"/>
              <a:t> </a:t>
            </a:r>
            <a:r>
              <a:rPr lang="en-GB" altLang="nl-NL" dirty="0" err="1"/>
              <a:t>makampuni</a:t>
            </a:r>
            <a:r>
              <a:rPr lang="en-GB" altLang="nl-NL" dirty="0"/>
              <a:t>, </a:t>
            </a:r>
            <a:r>
              <a:rPr lang="en-GB" altLang="nl-NL" dirty="0" err="1"/>
              <a:t>utafutaji</a:t>
            </a:r>
            <a:r>
              <a:rPr lang="en-GB" altLang="nl-NL" dirty="0"/>
              <a:t> </a:t>
            </a:r>
            <a:r>
              <a:rPr lang="en-GB" altLang="nl-NL" dirty="0" err="1"/>
              <a:t>wa</a:t>
            </a:r>
            <a:r>
              <a:rPr lang="en-GB" altLang="nl-NL" dirty="0"/>
              <a:t> </a:t>
            </a:r>
            <a:r>
              <a:rPr lang="en-GB" altLang="nl-NL" dirty="0" err="1"/>
              <a:t>mtandao</a:t>
            </a:r>
            <a:r>
              <a:rPr lang="en-GB" altLang="nl-NL" dirty="0"/>
              <a:t>: </a:t>
            </a:r>
            <a:r>
              <a:rPr lang="en-GB" altLang="nl-NL" dirty="0" err="1"/>
              <a:t>fursa</a:t>
            </a:r>
            <a:r>
              <a:rPr lang="en-GB" altLang="nl-NL" dirty="0"/>
              <a:t> </a:t>
            </a:r>
            <a:r>
              <a:rPr lang="en-GB" altLang="nl-NL" dirty="0" err="1"/>
              <a:t>nyingi</a:t>
            </a:r>
            <a:r>
              <a:rPr lang="en-GB" altLang="nl-NL" dirty="0"/>
              <a:t> </a:t>
            </a:r>
            <a:r>
              <a:rPr lang="en-GB" altLang="nl-NL" dirty="0" err="1"/>
              <a:t>ili</a:t>
            </a:r>
            <a:r>
              <a:rPr lang="en-GB" altLang="nl-NL" dirty="0"/>
              <a:t> </a:t>
            </a:r>
            <a:r>
              <a:rPr lang="en-GB" altLang="nl-NL" dirty="0" err="1"/>
              <a:t>kuunganisha</a:t>
            </a:r>
            <a:r>
              <a:rPr lang="en-GB" altLang="nl-NL" dirty="0"/>
              <a:t> </a:t>
            </a:r>
            <a:r>
              <a:rPr lang="en-GB" altLang="nl-NL" dirty="0" err="1"/>
              <a:t>elimu</a:t>
            </a:r>
            <a:r>
              <a:rPr lang="en-GB" altLang="nl-NL" dirty="0"/>
              <a:t>, </a:t>
            </a:r>
            <a:r>
              <a:rPr lang="en-GB" altLang="nl-NL" dirty="0" err="1"/>
              <a:t>vijana</a:t>
            </a:r>
            <a:r>
              <a:rPr lang="en-GB" altLang="nl-NL" dirty="0"/>
              <a:t> </a:t>
            </a:r>
            <a:r>
              <a:rPr lang="en-GB" altLang="nl-NL" dirty="0" err="1"/>
              <a:t>na</a:t>
            </a:r>
            <a:r>
              <a:rPr lang="en-GB" altLang="nl-NL" dirty="0"/>
              <a:t> </a:t>
            </a:r>
            <a:r>
              <a:rPr lang="en-GB" altLang="nl-NL" dirty="0" err="1"/>
              <a:t>soko</a:t>
            </a:r>
            <a:r>
              <a:rPr lang="en-GB" altLang="nl-NL" dirty="0"/>
              <a:t> la </a:t>
            </a:r>
            <a:r>
              <a:rPr lang="en-GB" altLang="nl-NL" dirty="0" err="1"/>
              <a:t>ajira</a:t>
            </a:r>
            <a:r>
              <a:rPr lang="en-GB" altLang="nl-NL"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04D0AB-CADF-42F3-B48D-E89E30714E6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3682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Uliza ikiwa</a:t>
            </a:r>
            <a:r>
              <a:rPr lang="nl-NL" baseline="0" dirty="0"/>
              <a:t> mtu anaweza kusema programu za ‘mafunzo ya taaluma’ zinamaanisha nini na kwanini ni muhimu sana</a:t>
            </a:r>
            <a:r>
              <a:rPr lang="nl-NL" dirty="0"/>
              <a: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8</a:t>
            </a:fld>
            <a:endParaRPr lang="nl-NL"/>
          </a:p>
        </p:txBody>
      </p:sp>
    </p:spTree>
    <p:extLst>
      <p:ext uri="{BB962C8B-B14F-4D97-AF65-F5344CB8AC3E}">
        <p14:creationId xmlns:p14="http://schemas.microsoft.com/office/powerpoint/2010/main" val="737376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Maswali</a:t>
            </a:r>
            <a:r>
              <a:rPr lang="en-US" sz="1200" dirty="0"/>
              <a:t> </a:t>
            </a:r>
            <a:r>
              <a:rPr lang="en-US" sz="1200" dirty="0" err="1"/>
              <a:t>haya</a:t>
            </a:r>
            <a:r>
              <a:rPr lang="en-US" sz="1200" dirty="0"/>
              <a:t> </a:t>
            </a:r>
            <a:r>
              <a:rPr lang="en-US" sz="1200" dirty="0" err="1"/>
              <a:t>yatarudi</a:t>
            </a:r>
            <a:r>
              <a:rPr lang="en-US" sz="1200" baseline="0" dirty="0"/>
              <a:t> </a:t>
            </a:r>
            <a:r>
              <a:rPr lang="en-US" sz="1200" baseline="0" dirty="0" err="1"/>
              <a:t>tena</a:t>
            </a:r>
            <a:r>
              <a:rPr lang="en-US" sz="1200" baseline="0" dirty="0"/>
              <a:t> </a:t>
            </a:r>
            <a:r>
              <a:rPr lang="en-US" sz="1200" baseline="0" dirty="0" err="1"/>
              <a:t>katika</a:t>
            </a:r>
            <a:r>
              <a:rPr lang="en-US" sz="1200" baseline="0" dirty="0"/>
              <a:t> </a:t>
            </a:r>
            <a:r>
              <a:rPr lang="en-US" sz="1200" baseline="0" dirty="0" err="1"/>
              <a:t>kipindi</a:t>
            </a:r>
            <a:r>
              <a:rPr lang="en-US" sz="1200" baseline="0" dirty="0"/>
              <a:t> cha siku </a:t>
            </a:r>
            <a:r>
              <a:rPr lang="en-US" sz="1200" baseline="0" dirty="0" err="1"/>
              <a:t>sita</a:t>
            </a:r>
            <a:r>
              <a:rPr lang="en-US" sz="1200" baseline="0" dirty="0"/>
              <a:t> </a:t>
            </a:r>
            <a:r>
              <a:rPr lang="en-US" sz="1200" baseline="0" dirty="0" err="1"/>
              <a:t>zijazo</a:t>
            </a:r>
            <a:r>
              <a:rPr lang="en-US" sz="1200" baseline="0" dirty="0"/>
              <a:t> </a:t>
            </a:r>
            <a:r>
              <a:rPr lang="en-US" sz="1200" baseline="0" dirty="0" err="1"/>
              <a:t>mada</a:t>
            </a:r>
            <a:r>
              <a:rPr lang="en-US" sz="1200" baseline="0" dirty="0"/>
              <a:t> </a:t>
            </a:r>
            <a:r>
              <a:rPr lang="en-US" sz="1200" baseline="0" dirty="0" err="1"/>
              <a:t>itakapoboreshwa</a:t>
            </a:r>
            <a:r>
              <a:rPr lang="en-US" sz="1200" dirty="0"/>
              <a:t>. Ni </a:t>
            </a:r>
            <a:r>
              <a:rPr lang="en-US" sz="1200" dirty="0" err="1"/>
              <a:t>vizuri</a:t>
            </a:r>
            <a:r>
              <a:rPr lang="en-US" sz="1200" dirty="0"/>
              <a:t> </a:t>
            </a:r>
            <a:r>
              <a:rPr lang="en-US" sz="1200" dirty="0" err="1"/>
              <a:t>kuanza</a:t>
            </a:r>
            <a:r>
              <a:rPr lang="en-US" sz="1200" dirty="0"/>
              <a:t> </a:t>
            </a:r>
            <a:r>
              <a:rPr lang="en-US" sz="1200" dirty="0" err="1"/>
              <a:t>kutoka</a:t>
            </a:r>
            <a:r>
              <a:rPr lang="en-US" sz="1200" dirty="0"/>
              <a:t> </a:t>
            </a:r>
            <a:r>
              <a:rPr lang="en-US" sz="1200" dirty="0" err="1"/>
              <a:t>mwanzo</a:t>
            </a:r>
            <a:r>
              <a:rPr lang="en-US" sz="1200" dirty="0"/>
              <a:t> </a:t>
            </a:r>
            <a:r>
              <a:rPr lang="en-US" sz="1200" dirty="0" err="1"/>
              <a:t>kuwauliza</a:t>
            </a:r>
            <a:r>
              <a:rPr lang="en-US" sz="1200" dirty="0"/>
              <a:t> </a:t>
            </a:r>
            <a:r>
              <a:rPr lang="en-US" sz="1200" dirty="0" err="1"/>
              <a:t>washiriki</a:t>
            </a:r>
            <a:r>
              <a:rPr lang="en-US" sz="1200" dirty="0"/>
              <a:t> </a:t>
            </a:r>
            <a:r>
              <a:rPr lang="en-US" sz="1200" dirty="0" err="1"/>
              <a:t>wako</a:t>
            </a:r>
            <a:r>
              <a:rPr lang="en-US" sz="1200" baseline="0" dirty="0"/>
              <a:t> </a:t>
            </a:r>
            <a:r>
              <a:rPr lang="en-US" sz="1200" baseline="0" dirty="0" err="1"/>
              <a:t>wanachokifikiria</a:t>
            </a:r>
            <a:r>
              <a:rPr lang="en-US" sz="1200" baseline="0" dirty="0"/>
              <a:t> </a:t>
            </a:r>
            <a:r>
              <a:rPr lang="en-US" sz="1200" baseline="0" dirty="0" err="1"/>
              <a:t>kuhusu</a:t>
            </a:r>
            <a:r>
              <a:rPr lang="en-US" sz="1200" baseline="0" dirty="0"/>
              <a:t> </a:t>
            </a:r>
            <a:r>
              <a:rPr lang="en-US" sz="1200" baseline="0" dirty="0" err="1"/>
              <a:t>mada</a:t>
            </a:r>
            <a:r>
              <a:rPr lang="en-US" sz="1200" baseline="0" dirty="0"/>
              <a:t>, </a:t>
            </a:r>
            <a:r>
              <a:rPr lang="en-US" sz="1200" baseline="0" dirty="0" err="1"/>
              <a:t>na</a:t>
            </a:r>
            <a:r>
              <a:rPr lang="en-US" sz="1200" baseline="0" dirty="0"/>
              <a:t> </a:t>
            </a:r>
            <a:r>
              <a:rPr lang="en-US" sz="1200" baseline="0" dirty="0" err="1"/>
              <a:t>kurekebisha</a:t>
            </a:r>
            <a:r>
              <a:rPr lang="en-US" sz="1200" baseline="0" dirty="0"/>
              <a:t> </a:t>
            </a:r>
            <a:r>
              <a:rPr lang="en-US" sz="1200" baseline="0" dirty="0" err="1"/>
              <a:t>jaribio</a:t>
            </a:r>
            <a:r>
              <a:rPr lang="en-US" sz="1200" baseline="0" dirty="0"/>
              <a:t> la </a:t>
            </a:r>
            <a:r>
              <a:rPr lang="en-US" sz="1200" baseline="0" dirty="0" err="1"/>
              <a:t>mwanzo</a:t>
            </a:r>
            <a:r>
              <a:rPr lang="en-US" sz="1200" baseline="0" dirty="0"/>
              <a:t> </a:t>
            </a:r>
            <a:r>
              <a:rPr lang="en-US" sz="1200" baseline="0" dirty="0" err="1"/>
              <a:t>katika</a:t>
            </a:r>
            <a:r>
              <a:rPr lang="en-US" sz="1200" baseline="0" dirty="0"/>
              <a:t> </a:t>
            </a:r>
            <a:r>
              <a:rPr lang="en-US" sz="1200" baseline="0" dirty="0" err="1"/>
              <a:t>njia</a:t>
            </a:r>
            <a:r>
              <a:rPr lang="en-US" sz="1200" baseline="0" dirty="0"/>
              <a:t> </a:t>
            </a:r>
            <a:r>
              <a:rPr lang="en-US" sz="1200" baseline="0" dirty="0" err="1"/>
              <a:t>chanya</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9</a:t>
            </a:fld>
            <a:endParaRPr lang="nl-NL"/>
          </a:p>
        </p:txBody>
      </p:sp>
    </p:spTree>
    <p:extLst>
      <p:ext uri="{BB962C8B-B14F-4D97-AF65-F5344CB8AC3E}">
        <p14:creationId xmlns:p14="http://schemas.microsoft.com/office/powerpoint/2010/main" val="2236740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Inamaanisha</a:t>
            </a:r>
            <a:r>
              <a:rPr lang="en-US" sz="1200" kern="1200" dirty="0">
                <a:solidFill>
                  <a:schemeClr val="tx1"/>
                </a:solidFill>
                <a:effectLst/>
                <a:latin typeface="+mn-lt"/>
                <a:ea typeface="+mn-ea"/>
                <a:cs typeface="+mn-cs"/>
              </a:rPr>
              <a:t>:</a:t>
            </a:r>
            <a:r>
              <a:rPr lang="nl-NL" sz="1200" kern="1200" baseline="0" dirty="0">
                <a:solidFill>
                  <a:schemeClr val="tx1"/>
                </a:solidFill>
                <a:effectLst/>
                <a:latin typeface="+mn-lt"/>
                <a:ea typeface="+mn-ea"/>
                <a:cs typeface="+mn-cs"/>
              </a:rPr>
              <a:t> </a:t>
            </a:r>
            <a:r>
              <a:rPr lang="en-US" altLang="nl-NL" dirty="0" err="1"/>
              <a:t>kufikiria</a:t>
            </a:r>
            <a:r>
              <a:rPr lang="en-US" altLang="nl-NL" dirty="0"/>
              <a:t> </a:t>
            </a:r>
            <a:r>
              <a:rPr lang="en-US" altLang="nl-NL" dirty="0" err="1"/>
              <a:t>kuhusu</a:t>
            </a:r>
            <a:r>
              <a:rPr lang="en-US" altLang="nl-NL" dirty="0"/>
              <a:t> </a:t>
            </a:r>
            <a:r>
              <a:rPr lang="en-US" altLang="nl-NL" dirty="0" err="1"/>
              <a:t>sifa</a:t>
            </a:r>
            <a:r>
              <a:rPr lang="en-US" altLang="nl-NL" dirty="0"/>
              <a:t> </a:t>
            </a:r>
            <a:r>
              <a:rPr lang="en-US" altLang="nl-NL" dirty="0" err="1"/>
              <a:t>zako</a:t>
            </a:r>
            <a:r>
              <a:rPr lang="en-US" altLang="nl-NL" dirty="0"/>
              <a:t> </a:t>
            </a:r>
            <a:r>
              <a:rPr lang="en-US" altLang="nl-NL" dirty="0" err="1"/>
              <a:t>na</a:t>
            </a:r>
            <a:r>
              <a:rPr lang="en-US" altLang="nl-NL" dirty="0"/>
              <a:t> </a:t>
            </a:r>
            <a:r>
              <a:rPr lang="en-US" altLang="nl-NL" dirty="0" err="1"/>
              <a:t>namna</a:t>
            </a:r>
            <a:r>
              <a:rPr lang="en-US" altLang="nl-NL" dirty="0"/>
              <a:t> </a:t>
            </a:r>
            <a:r>
              <a:rPr lang="en-US" altLang="nl-NL" dirty="0" err="1"/>
              <a:t>ya</a:t>
            </a:r>
            <a:r>
              <a:rPr lang="en-US" altLang="nl-NL" dirty="0"/>
              <a:t> </a:t>
            </a:r>
            <a:r>
              <a:rPr lang="en-US" altLang="nl-NL" dirty="0" err="1"/>
              <a:t>kuweza</a:t>
            </a:r>
            <a:r>
              <a:rPr lang="en-US" altLang="nl-NL" dirty="0"/>
              <a:t> </a:t>
            </a:r>
            <a:r>
              <a:rPr lang="en-US" altLang="nl-NL" dirty="0" err="1"/>
              <a:t>kutumia</a:t>
            </a:r>
            <a:r>
              <a:rPr lang="en-US" altLang="nl-NL" dirty="0"/>
              <a:t> </a:t>
            </a:r>
            <a:r>
              <a:rPr lang="en-US" altLang="nl-NL" dirty="0" err="1"/>
              <a:t>sifa</a:t>
            </a:r>
            <a:r>
              <a:rPr lang="en-US" altLang="nl-NL" dirty="0"/>
              <a:t> </a:t>
            </a:r>
            <a:r>
              <a:rPr lang="en-US" altLang="nl-NL" dirty="0" err="1"/>
              <a:t>hizo</a:t>
            </a:r>
            <a:r>
              <a:rPr lang="en-US" altLang="nl-NL" dirty="0"/>
              <a:t> </a:t>
            </a:r>
            <a:r>
              <a:rPr lang="en-US" altLang="nl-NL" dirty="0" err="1"/>
              <a:t>kuendeleza</a:t>
            </a:r>
            <a:r>
              <a:rPr lang="en-US" altLang="nl-NL" dirty="0"/>
              <a:t> </a:t>
            </a:r>
            <a:r>
              <a:rPr lang="en-US" altLang="nl-NL" dirty="0" err="1"/>
              <a:t>kazi</a:t>
            </a:r>
            <a:r>
              <a:rPr lang="en-US" altLang="nl-NL" dirty="0"/>
              <a:t> </a:t>
            </a:r>
            <a:r>
              <a:rPr lang="en-US" altLang="nl-NL" dirty="0" err="1"/>
              <a:t>yako</a:t>
            </a:r>
            <a:r>
              <a:rPr lang="en-US" altLang="nl-NL" dirty="0"/>
              <a:t>. </a:t>
            </a:r>
            <a:r>
              <a:rPr lang="en-US" altLang="nl-NL" dirty="0" err="1"/>
              <a:t>Wanafunzi</a:t>
            </a:r>
            <a:r>
              <a:rPr lang="en-US" altLang="nl-NL" dirty="0"/>
              <a:t>, </a:t>
            </a:r>
            <a:r>
              <a:rPr lang="en-US" altLang="nl-NL" dirty="0" err="1"/>
              <a:t>watafutaji</a:t>
            </a:r>
            <a:r>
              <a:rPr lang="en-US" altLang="nl-NL" dirty="0"/>
              <a:t> </a:t>
            </a:r>
            <a:r>
              <a:rPr lang="en-US" altLang="nl-NL" dirty="0" err="1"/>
              <a:t>wa</a:t>
            </a:r>
            <a:r>
              <a:rPr lang="en-US" altLang="nl-NL" dirty="0"/>
              <a:t> </a:t>
            </a:r>
            <a:r>
              <a:rPr lang="en-US" altLang="nl-NL" dirty="0" err="1"/>
              <a:t>kazi</a:t>
            </a:r>
            <a:r>
              <a:rPr lang="en-US" altLang="nl-NL" dirty="0"/>
              <a:t> </a:t>
            </a:r>
            <a:r>
              <a:rPr lang="en-US" altLang="nl-NL" dirty="0" err="1"/>
              <a:t>na</a:t>
            </a:r>
            <a:r>
              <a:rPr lang="en-US" altLang="nl-NL" dirty="0"/>
              <a:t> </a:t>
            </a:r>
            <a:r>
              <a:rPr lang="en-US" altLang="nl-NL" dirty="0" err="1"/>
              <a:t>wabunifu</a:t>
            </a:r>
            <a:r>
              <a:rPr lang="en-US" altLang="nl-NL" dirty="0"/>
              <a:t> </a:t>
            </a:r>
            <a:r>
              <a:rPr lang="en-US" altLang="nl-NL" dirty="0" err="1"/>
              <a:t>wa</a:t>
            </a:r>
            <a:r>
              <a:rPr lang="en-US" altLang="nl-NL" dirty="0"/>
              <a:t> </a:t>
            </a:r>
            <a:r>
              <a:rPr lang="en-US" altLang="nl-NL" dirty="0" err="1"/>
              <a:t>kazi</a:t>
            </a:r>
            <a:r>
              <a:rPr lang="en-US" altLang="nl-NL" dirty="0"/>
              <a:t> </a:t>
            </a:r>
            <a:r>
              <a:rPr lang="en-US" altLang="nl-NL" dirty="0" err="1"/>
              <a:t>hutafakari</a:t>
            </a:r>
            <a:r>
              <a:rPr lang="en-US" altLang="nl-NL" dirty="0"/>
              <a:t> </a:t>
            </a:r>
            <a:r>
              <a:rPr lang="en-US" altLang="nl-NL" dirty="0" err="1"/>
              <a:t>juu</a:t>
            </a:r>
            <a:r>
              <a:rPr lang="en-US" altLang="nl-NL" dirty="0"/>
              <a:t> </a:t>
            </a:r>
            <a:r>
              <a:rPr lang="en-US" altLang="nl-NL" dirty="0" err="1"/>
              <a:t>ya</a:t>
            </a:r>
            <a:r>
              <a:rPr lang="en-US" altLang="nl-NL" dirty="0"/>
              <a:t> </a:t>
            </a:r>
            <a:r>
              <a:rPr lang="en-US" altLang="nl-NL" dirty="0" err="1"/>
              <a:t>sifa</a:t>
            </a:r>
            <a:r>
              <a:rPr lang="en-US" altLang="nl-NL" dirty="0"/>
              <a:t> </a:t>
            </a:r>
            <a:r>
              <a:rPr lang="en-US" altLang="nl-NL" dirty="0" err="1"/>
              <a:t>wanazotumia</a:t>
            </a:r>
            <a:r>
              <a:rPr lang="en-US" altLang="nl-NL" dirty="0"/>
              <a:t> </a:t>
            </a:r>
            <a:r>
              <a:rPr lang="en-US" altLang="nl-NL" dirty="0" err="1"/>
              <a:t>katika</a:t>
            </a:r>
            <a:r>
              <a:rPr lang="en-US" altLang="nl-NL" dirty="0"/>
              <a:t> </a:t>
            </a:r>
            <a:r>
              <a:rPr lang="en-US" altLang="nl-NL" dirty="0" err="1"/>
              <a:t>maisha</a:t>
            </a:r>
            <a:r>
              <a:rPr lang="en-US" altLang="nl-NL" dirty="0"/>
              <a:t> </a:t>
            </a:r>
            <a:r>
              <a:rPr lang="en-US" altLang="nl-NL" dirty="0" err="1"/>
              <a:t>yao</a:t>
            </a:r>
            <a:r>
              <a:rPr lang="en-US" altLang="nl-NL" dirty="0"/>
              <a:t> </a:t>
            </a:r>
            <a:r>
              <a:rPr lang="en-US" altLang="nl-NL" dirty="0" err="1"/>
              <a:t>ya</a:t>
            </a:r>
            <a:r>
              <a:rPr lang="en-US" altLang="nl-NL" dirty="0"/>
              <a:t> </a:t>
            </a:r>
            <a:r>
              <a:rPr lang="en-US" altLang="nl-NL" dirty="0" err="1"/>
              <a:t>kila</a:t>
            </a:r>
            <a:r>
              <a:rPr lang="en-US" altLang="nl-NL" dirty="0"/>
              <a:t> </a:t>
            </a:r>
            <a:r>
              <a:rPr lang="en-US" altLang="nl-NL" dirty="0" err="1"/>
              <a:t>siku</a:t>
            </a:r>
            <a:r>
              <a:rPr lang="en-US" altLang="nl-NL" dirty="0"/>
              <a:t>, </a:t>
            </a:r>
            <a:r>
              <a:rPr lang="en-US" altLang="nl-NL" dirty="0" err="1"/>
              <a:t>skuli</a:t>
            </a:r>
            <a:r>
              <a:rPr lang="en-US" altLang="nl-NL" dirty="0"/>
              <a:t> </a:t>
            </a:r>
            <a:r>
              <a:rPr lang="en-US" altLang="nl-NL" dirty="0" err="1"/>
              <a:t>na</a:t>
            </a:r>
            <a:r>
              <a:rPr lang="en-US" altLang="nl-NL" dirty="0"/>
              <a:t> </a:t>
            </a:r>
            <a:r>
              <a:rPr lang="en-US" altLang="nl-NL" dirty="0" err="1"/>
              <a:t>katika</a:t>
            </a:r>
            <a:r>
              <a:rPr lang="en-US" altLang="nl-NL" dirty="0"/>
              <a:t> </a:t>
            </a:r>
            <a:r>
              <a:rPr lang="en-US" altLang="nl-NL" dirty="0" err="1"/>
              <a:t>kazi</a:t>
            </a:r>
            <a:r>
              <a:rPr lang="en-US" altLang="nl-NL" dirty="0"/>
              <a:t> (</a:t>
            </a:r>
            <a:r>
              <a:rPr lang="en-US" altLang="nl-NL" dirty="0" err="1"/>
              <a:t>zisizo</a:t>
            </a:r>
            <a:r>
              <a:rPr lang="en-US" altLang="nl-NL" dirty="0"/>
              <a:t> </a:t>
            </a:r>
            <a:r>
              <a:rPr lang="en-US" altLang="nl-NL" dirty="0" err="1"/>
              <a:t>rasmi</a:t>
            </a:r>
            <a:r>
              <a:rPr lang="en-US" altLang="nl-NL" dirty="0"/>
              <a:t>). </a:t>
            </a:r>
            <a:r>
              <a:rPr lang="en-US" altLang="nl-NL" dirty="0" err="1"/>
              <a:t>Huwataka</a:t>
            </a:r>
            <a:r>
              <a:rPr lang="en-US" altLang="nl-NL" dirty="0"/>
              <a:t> </a:t>
            </a:r>
            <a:r>
              <a:rPr lang="en-US" altLang="nl-NL" dirty="0" err="1"/>
              <a:t>wengine</a:t>
            </a:r>
            <a:r>
              <a:rPr lang="en-US" altLang="nl-NL" dirty="0"/>
              <a:t> (</a:t>
            </a:r>
            <a:r>
              <a:rPr lang="en-US" altLang="nl-NL" dirty="0" err="1"/>
              <a:t>wahitimu</a:t>
            </a:r>
            <a:r>
              <a:rPr lang="en-US" altLang="nl-NL" dirty="0"/>
              <a:t>, </a:t>
            </a:r>
            <a:r>
              <a:rPr lang="en-US" altLang="nl-NL" dirty="0" err="1"/>
              <a:t>walimu</a:t>
            </a:r>
            <a:r>
              <a:rPr lang="en-US" altLang="nl-NL" dirty="0"/>
              <a:t>, </a:t>
            </a:r>
            <a:r>
              <a:rPr lang="en-US" altLang="nl-NL" dirty="0" err="1"/>
              <a:t>wanafunzi</a:t>
            </a:r>
            <a:r>
              <a:rPr lang="en-US" altLang="nl-NL" dirty="0"/>
              <a:t> </a:t>
            </a:r>
            <a:r>
              <a:rPr lang="en-US" altLang="nl-NL" dirty="0" err="1"/>
              <a:t>wenzao</a:t>
            </a:r>
            <a:r>
              <a:rPr lang="en-US" altLang="nl-NL" dirty="0"/>
              <a:t>, </a:t>
            </a:r>
            <a:r>
              <a:rPr lang="en-US" altLang="nl-NL" dirty="0" err="1"/>
              <a:t>waajiriwa</a:t>
            </a:r>
            <a:r>
              <a:rPr lang="en-US" altLang="nl-NL" dirty="0"/>
              <a:t>, </a:t>
            </a:r>
            <a:r>
              <a:rPr lang="en-US" altLang="nl-NL" dirty="0" err="1"/>
              <a:t>wajasiriamali</a:t>
            </a:r>
            <a:r>
              <a:rPr lang="en-US" altLang="nl-NL" dirty="0"/>
              <a:t> </a:t>
            </a:r>
            <a:r>
              <a:rPr lang="en-US" altLang="nl-NL" dirty="0" err="1"/>
              <a:t>na</a:t>
            </a:r>
            <a:r>
              <a:rPr lang="en-US" altLang="nl-NL" dirty="0"/>
              <a:t> </a:t>
            </a:r>
            <a:r>
              <a:rPr lang="en-US" altLang="nl-NL" dirty="0" err="1"/>
              <a:t>wanafamilia</a:t>
            </a:r>
            <a:r>
              <a:rPr lang="en-US" altLang="nl-NL" dirty="0"/>
              <a:t>) </a:t>
            </a:r>
            <a:r>
              <a:rPr lang="en-US" altLang="nl-NL" dirty="0" err="1"/>
              <a:t>kuwapa</a:t>
            </a:r>
            <a:r>
              <a:rPr lang="en-US" altLang="nl-NL" dirty="0"/>
              <a:t> </a:t>
            </a:r>
            <a:r>
              <a:rPr lang="en-US" altLang="nl-NL" dirty="0" err="1"/>
              <a:t>marejesho</a:t>
            </a:r>
            <a:r>
              <a:rPr lang="en-US" altLang="nl-NL" dirty="0"/>
              <a:t> pale </a:t>
            </a:r>
            <a:r>
              <a:rPr lang="en-US" altLang="nl-NL" dirty="0" err="1"/>
              <a:t>wanapofanya</a:t>
            </a:r>
            <a:r>
              <a:rPr lang="en-US" altLang="nl-NL" dirty="0"/>
              <a:t> </a:t>
            </a:r>
            <a:r>
              <a:rPr lang="en-US" altLang="nl-NL" dirty="0" err="1"/>
              <a:t>vizuri</a:t>
            </a:r>
            <a:r>
              <a:rPr lang="en-US" altLang="nl-NL" dirty="0"/>
              <a:t> </a:t>
            </a:r>
            <a:r>
              <a:rPr lang="en-US" altLang="nl-NL" dirty="0" err="1"/>
              <a:t>na</a:t>
            </a:r>
            <a:r>
              <a:rPr lang="en-US" altLang="nl-NL" dirty="0"/>
              <a:t> pa </a:t>
            </a:r>
            <a:r>
              <a:rPr lang="en-US" altLang="nl-NL" dirty="0" err="1"/>
              <a:t>kuboresha</a:t>
            </a:r>
            <a:r>
              <a:rPr lang="en-US" altLang="nl-NL" dirty="0"/>
              <a:t>.</a:t>
            </a:r>
            <a:r>
              <a:rPr lang="en-US" sz="1200" kern="1200" dirty="0">
                <a:solidFill>
                  <a:schemeClr val="tx1"/>
                </a:solidFill>
                <a:effectLst/>
                <a:latin typeface="+mn-lt"/>
                <a:ea typeface="+mn-ea"/>
                <a:cs typeface="+mn-cs"/>
              </a:rPr>
              <a:t> </a:t>
            </a:r>
            <a:endParaRPr lang="en-GB" alt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Maswali</a:t>
            </a:r>
            <a:r>
              <a:rPr lang="en-US" sz="1200" dirty="0"/>
              <a:t> </a:t>
            </a:r>
            <a:r>
              <a:rPr lang="en-US" sz="1200" dirty="0" err="1"/>
              <a:t>haya</a:t>
            </a:r>
            <a:r>
              <a:rPr lang="en-US" sz="1200" dirty="0"/>
              <a:t> </a:t>
            </a:r>
            <a:r>
              <a:rPr lang="en-US" sz="1200" dirty="0" err="1"/>
              <a:t>yatarudi</a:t>
            </a:r>
            <a:r>
              <a:rPr lang="en-US" sz="1200" baseline="0" dirty="0"/>
              <a:t> </a:t>
            </a:r>
            <a:r>
              <a:rPr lang="en-US" sz="1200" baseline="0" dirty="0" err="1"/>
              <a:t>tena</a:t>
            </a:r>
            <a:r>
              <a:rPr lang="en-US" sz="1200" baseline="0" dirty="0"/>
              <a:t> </a:t>
            </a:r>
            <a:r>
              <a:rPr lang="en-US" sz="1200" baseline="0" dirty="0" err="1"/>
              <a:t>katika</a:t>
            </a:r>
            <a:r>
              <a:rPr lang="en-US" sz="1200" baseline="0" dirty="0"/>
              <a:t> </a:t>
            </a:r>
            <a:r>
              <a:rPr lang="en-US" sz="1200" baseline="0" dirty="0" err="1"/>
              <a:t>kipindi</a:t>
            </a:r>
            <a:r>
              <a:rPr lang="en-US" sz="1200" baseline="0" dirty="0"/>
              <a:t> cha </a:t>
            </a:r>
            <a:r>
              <a:rPr lang="en-US" sz="1200" baseline="0" dirty="0" err="1"/>
              <a:t>siku</a:t>
            </a:r>
            <a:r>
              <a:rPr lang="en-US" sz="1200" baseline="0" dirty="0"/>
              <a:t> </a:t>
            </a:r>
            <a:r>
              <a:rPr lang="en-US" sz="1200" baseline="0" dirty="0" err="1"/>
              <a:t>sita</a:t>
            </a:r>
            <a:r>
              <a:rPr lang="en-US" sz="1200" baseline="0" dirty="0"/>
              <a:t> </a:t>
            </a:r>
            <a:r>
              <a:rPr lang="en-US" sz="1200" baseline="0" dirty="0" err="1"/>
              <a:t>zijazo</a:t>
            </a:r>
            <a:r>
              <a:rPr lang="en-US" sz="1200" baseline="0" dirty="0"/>
              <a:t> </a:t>
            </a:r>
            <a:r>
              <a:rPr lang="en-US" sz="1200" baseline="0" dirty="0" err="1"/>
              <a:t>mada</a:t>
            </a:r>
            <a:r>
              <a:rPr lang="en-US" sz="1200" baseline="0" dirty="0"/>
              <a:t> </a:t>
            </a:r>
            <a:r>
              <a:rPr lang="en-US" sz="1200" baseline="0" dirty="0" err="1"/>
              <a:t>itakapoboreshwa</a:t>
            </a:r>
            <a:r>
              <a:rPr lang="en-US" sz="1200" dirty="0"/>
              <a:t>. Ni </a:t>
            </a:r>
            <a:r>
              <a:rPr lang="en-US" sz="1200" dirty="0" err="1"/>
              <a:t>vizuri</a:t>
            </a:r>
            <a:r>
              <a:rPr lang="en-US" sz="1200" dirty="0"/>
              <a:t> </a:t>
            </a:r>
            <a:r>
              <a:rPr lang="en-US" sz="1200" dirty="0" err="1"/>
              <a:t>kuanza</a:t>
            </a:r>
            <a:r>
              <a:rPr lang="en-US" sz="1200" dirty="0"/>
              <a:t> </a:t>
            </a:r>
            <a:r>
              <a:rPr lang="en-US" sz="1200" dirty="0" err="1"/>
              <a:t>kutoka</a:t>
            </a:r>
            <a:r>
              <a:rPr lang="en-US" sz="1200" dirty="0"/>
              <a:t> </a:t>
            </a:r>
            <a:r>
              <a:rPr lang="en-US" sz="1200" dirty="0" err="1"/>
              <a:t>mwanzo</a:t>
            </a:r>
            <a:r>
              <a:rPr lang="en-US" sz="1200" dirty="0"/>
              <a:t> </a:t>
            </a:r>
            <a:r>
              <a:rPr lang="en-US" sz="1200" dirty="0" err="1"/>
              <a:t>kuwauliza</a:t>
            </a:r>
            <a:r>
              <a:rPr lang="en-US" sz="1200" dirty="0"/>
              <a:t> </a:t>
            </a:r>
            <a:r>
              <a:rPr lang="en-US" sz="1200" dirty="0" err="1"/>
              <a:t>washiriki</a:t>
            </a:r>
            <a:r>
              <a:rPr lang="en-US" sz="1200" dirty="0"/>
              <a:t> </a:t>
            </a:r>
            <a:r>
              <a:rPr lang="en-US" sz="1200" dirty="0" err="1"/>
              <a:t>wako</a:t>
            </a:r>
            <a:r>
              <a:rPr lang="en-US" sz="1200" baseline="0" dirty="0"/>
              <a:t> </a:t>
            </a:r>
            <a:r>
              <a:rPr lang="en-US" sz="1200" baseline="0" dirty="0" err="1"/>
              <a:t>wanachokifikiria</a:t>
            </a:r>
            <a:r>
              <a:rPr lang="en-US" sz="1200" baseline="0" dirty="0"/>
              <a:t> </a:t>
            </a:r>
            <a:r>
              <a:rPr lang="en-US" sz="1200" baseline="0" dirty="0" err="1"/>
              <a:t>kuhusu</a:t>
            </a:r>
            <a:r>
              <a:rPr lang="en-US" sz="1200" baseline="0" dirty="0"/>
              <a:t> </a:t>
            </a:r>
            <a:r>
              <a:rPr lang="en-US" sz="1200" baseline="0" dirty="0" err="1"/>
              <a:t>mada</a:t>
            </a:r>
            <a:r>
              <a:rPr lang="en-US" sz="1200" baseline="0" dirty="0"/>
              <a:t>, </a:t>
            </a:r>
            <a:r>
              <a:rPr lang="en-US" sz="1200" baseline="0" dirty="0" err="1"/>
              <a:t>na</a:t>
            </a:r>
            <a:r>
              <a:rPr lang="en-US" sz="1200" baseline="0" dirty="0"/>
              <a:t> </a:t>
            </a:r>
            <a:r>
              <a:rPr lang="en-US" sz="1200" baseline="0" dirty="0" err="1"/>
              <a:t>kurekebisha</a:t>
            </a:r>
            <a:r>
              <a:rPr lang="en-US" sz="1200" baseline="0" dirty="0"/>
              <a:t> </a:t>
            </a:r>
            <a:r>
              <a:rPr lang="en-US" sz="1200" baseline="0" dirty="0" err="1"/>
              <a:t>jaribio</a:t>
            </a:r>
            <a:r>
              <a:rPr lang="en-US" sz="1200" baseline="0" dirty="0"/>
              <a:t> la </a:t>
            </a:r>
            <a:r>
              <a:rPr lang="en-US" sz="1200" baseline="0" dirty="0" err="1"/>
              <a:t>mwanzo</a:t>
            </a:r>
            <a:r>
              <a:rPr lang="en-US" sz="1200" baseline="0" dirty="0"/>
              <a:t> </a:t>
            </a:r>
            <a:r>
              <a:rPr lang="en-US" sz="1200" baseline="0" dirty="0" err="1"/>
              <a:t>katika</a:t>
            </a:r>
            <a:r>
              <a:rPr lang="en-US" sz="1200" baseline="0" dirty="0"/>
              <a:t> </a:t>
            </a:r>
            <a:r>
              <a:rPr lang="en-US" sz="1200" baseline="0" dirty="0" err="1"/>
              <a:t>njia</a:t>
            </a:r>
            <a:r>
              <a:rPr lang="en-US" sz="1200" baseline="0" dirty="0"/>
              <a:t> </a:t>
            </a:r>
            <a:r>
              <a:rPr lang="en-US" sz="1200" baseline="0" dirty="0" err="1"/>
              <a:t>chanya</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10</a:t>
            </a:fld>
            <a:endParaRPr lang="nl-NL"/>
          </a:p>
        </p:txBody>
      </p:sp>
    </p:spTree>
    <p:extLst>
      <p:ext uri="{BB962C8B-B14F-4D97-AF65-F5344CB8AC3E}">
        <p14:creationId xmlns:p14="http://schemas.microsoft.com/office/powerpoint/2010/main" val="3768422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Inamaanisha</a:t>
            </a:r>
            <a:r>
              <a:rPr lang="en-US" sz="1200" kern="1200" dirty="0">
                <a:solidFill>
                  <a:schemeClr val="tx1"/>
                </a:solidFill>
                <a:effectLst/>
                <a:latin typeface="+mn-lt"/>
                <a:ea typeface="+mn-ea"/>
                <a:cs typeface="+mn-cs"/>
              </a:rPr>
              <a:t>:</a:t>
            </a:r>
            <a:r>
              <a:rPr lang="nl-NL" sz="1200" kern="1200" baseline="0" dirty="0">
                <a:solidFill>
                  <a:schemeClr val="tx1"/>
                </a:solidFill>
                <a:effectLst/>
                <a:latin typeface="+mn-lt"/>
                <a:ea typeface="+mn-ea"/>
                <a:cs typeface="+mn-cs"/>
              </a:rPr>
              <a:t> </a:t>
            </a:r>
            <a:r>
              <a:rPr lang="en-US" sz="1200" kern="1200" dirty="0" err="1">
                <a:solidFill>
                  <a:schemeClr val="tx1"/>
                </a:solidFill>
                <a:latin typeface="+mn-lt"/>
                <a:ea typeface="+mn-ea"/>
                <a:cs typeface="+mn-cs"/>
              </a:rPr>
              <a:t>kufikiria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kuhusu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matarajio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yako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maadili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ambayo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muhimu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kwa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kazi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yako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Wanafunzi</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watafutaji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kazi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wabunifu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kazi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wanakuwa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uelewa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kile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wanachodhani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muhimu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katika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maisha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yao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elimu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kazi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yao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Watagundua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kinachowapa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hisia</a:t>
            </a:r>
            <a:r>
              <a:rPr lang="en-US" sz="1200" kern="1200" dirty="0">
                <a:solidFill>
                  <a:schemeClr val="tx1"/>
                </a:solidFill>
                <a:latin typeface="+mn-lt"/>
                <a:ea typeface="+mn-ea"/>
                <a:cs typeface="+mn-cs"/>
              </a:rPr>
              <a:t> za </a:t>
            </a:r>
            <a:r>
              <a:rPr lang="en-US" sz="1200" kern="1200" dirty="0" err="1">
                <a:solidFill>
                  <a:schemeClr val="tx1"/>
                </a:solidFill>
                <a:latin typeface="+mn-lt"/>
                <a:ea typeface="+mn-ea"/>
                <a:cs typeface="+mn-cs"/>
              </a:rPr>
              <a:t>kuridhika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wanachopenda</a:t>
            </a:r>
            <a:r>
              <a:rPr lang="en-US" sz="1200" kern="1200" dirty="0">
                <a:solidFill>
                  <a:schemeClr val="tx1"/>
                </a:solidFill>
                <a:latin typeface="+mn-lt"/>
                <a:ea typeface="+mn-ea"/>
                <a:cs typeface="+mn-cs"/>
              </a:rPr>
              <a:t> au </a:t>
            </a:r>
            <a:r>
              <a:rPr lang="en-US" sz="1200" kern="1200" dirty="0" err="1">
                <a:solidFill>
                  <a:schemeClr val="tx1"/>
                </a:solidFill>
                <a:latin typeface="+mn-lt"/>
                <a:ea typeface="+mn-ea"/>
                <a:cs typeface="+mn-cs"/>
              </a:rPr>
              <a:t>wasichopenda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kile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ambacho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bado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wanahitaji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kuendeleza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kulingana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matarajio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yao</a:t>
            </a:r>
            <a:r>
              <a:rPr lang="en-US" sz="1200" kern="120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11</a:t>
            </a:fld>
            <a:endParaRPr lang="nl-NL"/>
          </a:p>
        </p:txBody>
      </p:sp>
    </p:spTree>
    <p:extLst>
      <p:ext uri="{BB962C8B-B14F-4D97-AF65-F5344CB8AC3E}">
        <p14:creationId xmlns:p14="http://schemas.microsoft.com/office/powerpoint/2010/main" val="2371839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2F0082B3-35DA-AD48-BD0D-212965A36F54}"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2F0082B3-35DA-AD48-BD0D-212965A36F54}"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2F0082B3-35DA-AD48-BD0D-212965A36F54}" type="datetimeFigureOut">
              <a:rPr lang="en-US" smtClean="0"/>
              <a:pPr/>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2F0082B3-35DA-AD48-BD0D-212965A36F54}" type="datetimeFigureOut">
              <a:rPr lang="en-US" smtClean="0"/>
              <a:pPr/>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082B3-35DA-AD48-BD0D-212965A36F54}" type="datetimeFigureOut">
              <a:rPr lang="en-US" smtClean="0"/>
              <a:pPr/>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F0082B3-35DA-AD48-BD0D-212965A36F54}"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F0082B3-35DA-AD48-BD0D-212965A36F54}"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082B3-35DA-AD48-BD0D-212965A36F54}" type="datetimeFigureOut">
              <a:rPr lang="en-US" smtClean="0"/>
              <a:pPr/>
              <a:t>11/4/2021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BF05E-D92C-9F4E-8EBD-61223F3AC045}"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5210"/>
            <a:ext cx="5841484" cy="1125145"/>
          </a:xfrm>
        </p:spPr>
        <p:txBody>
          <a:bodyPr>
            <a:normAutofit fontScale="90000"/>
          </a:bodyPr>
          <a:lstStyle/>
          <a:p>
            <a:pPr algn="l"/>
            <a:r>
              <a:rPr lang="en-GB" altLang="en-US" b="1" dirty="0" err="1">
                <a:solidFill>
                  <a:schemeClr val="bg1"/>
                </a:solidFill>
                <a:cs typeface="Times New Roman" panose="02020603050405020304" pitchFamily="18" charset="0"/>
              </a:rPr>
              <a:t>Mafunzo</a:t>
            </a:r>
            <a:r>
              <a:rPr lang="en-GB" altLang="en-US" b="1" dirty="0">
                <a:solidFill>
                  <a:schemeClr val="bg1"/>
                </a:solidFill>
                <a:cs typeface="Times New Roman" panose="02020603050405020304" pitchFamily="18" charset="0"/>
              </a:rPr>
              <a:t> </a:t>
            </a:r>
            <a:r>
              <a:rPr lang="en-GB" altLang="en-US" b="1" dirty="0" err="1">
                <a:solidFill>
                  <a:schemeClr val="bg1"/>
                </a:solidFill>
                <a:cs typeface="Times New Roman" panose="02020603050405020304" pitchFamily="18" charset="0"/>
              </a:rPr>
              <a:t>ya</a:t>
            </a:r>
            <a:r>
              <a:rPr lang="en-GB" altLang="en-US" b="1" dirty="0">
                <a:solidFill>
                  <a:schemeClr val="bg1"/>
                </a:solidFill>
                <a:cs typeface="Times New Roman" panose="02020603050405020304" pitchFamily="18" charset="0"/>
              </a:rPr>
              <a:t> </a:t>
            </a:r>
            <a:r>
              <a:rPr lang="en-GB" altLang="en-US" b="1" dirty="0" err="1">
                <a:solidFill>
                  <a:schemeClr val="bg1"/>
                </a:solidFill>
                <a:cs typeface="Times New Roman" panose="02020603050405020304" pitchFamily="18" charset="0"/>
              </a:rPr>
              <a:t>Wakufunzi</a:t>
            </a:r>
            <a:br>
              <a:rPr lang="en-GB" altLang="en-US" b="1" dirty="0">
                <a:solidFill>
                  <a:schemeClr val="bg1"/>
                </a:solidFill>
                <a:cs typeface="Times New Roman" panose="02020603050405020304" pitchFamily="18" charset="0"/>
              </a:rPr>
            </a:br>
            <a:r>
              <a:rPr lang="en-GB" altLang="en-US" b="1" dirty="0" err="1">
                <a:solidFill>
                  <a:schemeClr val="bg1"/>
                </a:solidFill>
                <a:cs typeface="Times New Roman" panose="02020603050405020304" pitchFamily="18" charset="0"/>
              </a:rPr>
              <a:t>Maendeleo</a:t>
            </a:r>
            <a:r>
              <a:rPr lang="en-GB" altLang="en-US" b="1" dirty="0">
                <a:solidFill>
                  <a:schemeClr val="bg1"/>
                </a:solidFill>
                <a:cs typeface="Times New Roman" panose="02020603050405020304" pitchFamily="18" charset="0"/>
              </a:rPr>
              <a:t> </a:t>
            </a:r>
            <a:r>
              <a:rPr lang="en-GB" altLang="en-US" b="1" dirty="0" err="1">
                <a:solidFill>
                  <a:schemeClr val="bg1"/>
                </a:solidFill>
                <a:cs typeface="Times New Roman" panose="02020603050405020304" pitchFamily="18" charset="0"/>
              </a:rPr>
              <a:t>ya</a:t>
            </a:r>
            <a:r>
              <a:rPr lang="en-GB" altLang="en-US" b="1" dirty="0">
                <a:solidFill>
                  <a:schemeClr val="bg1"/>
                </a:solidFill>
                <a:cs typeface="Times New Roman" panose="02020603050405020304" pitchFamily="18" charset="0"/>
              </a:rPr>
              <a:t> </a:t>
            </a:r>
            <a:r>
              <a:rPr lang="en-GB" altLang="en-US" b="1" dirty="0" err="1">
                <a:solidFill>
                  <a:schemeClr val="bg1"/>
                </a:solidFill>
                <a:cs typeface="Times New Roman" panose="02020603050405020304" pitchFamily="18" charset="0"/>
              </a:rPr>
              <a:t>Kazi</a:t>
            </a:r>
            <a:br>
              <a:rPr lang="en-GB" altLang="en-US" b="1" dirty="0">
                <a:solidFill>
                  <a:schemeClr val="bg1"/>
                </a:solidFill>
                <a:cs typeface="Times New Roman" panose="02020603050405020304" pitchFamily="18" charset="0"/>
              </a:rPr>
            </a:br>
            <a:endParaRPr lang="en-US" cap="all" dirty="0">
              <a:solidFill>
                <a:schemeClr val="bg1"/>
              </a:solidFill>
              <a:latin typeface="Cubano Regular"/>
              <a:cs typeface="Cubano Regular"/>
            </a:endParaRPr>
          </a:p>
        </p:txBody>
      </p:sp>
      <p:sp>
        <p:nvSpPr>
          <p:cNvPr id="4" name="Title 1"/>
          <p:cNvSpPr txBox="1">
            <a:spLocks/>
          </p:cNvSpPr>
          <p:nvPr/>
        </p:nvSpPr>
        <p:spPr>
          <a:xfrm>
            <a:off x="685800" y="4594464"/>
            <a:ext cx="4817328" cy="1327366"/>
          </a:xfrm>
          <a:prstGeom prst="rect">
            <a:avLst/>
          </a:prstGeom>
        </p:spPr>
        <p:txBody>
          <a:bodyPr vert="horz" lIns="91440" tIns="45720" rIns="91440" bIns="45720" rtlCol="0" anchor="ctr">
            <a:normAutofit/>
          </a:bodyPr>
          <a:lstStyle/>
          <a:p>
            <a:pPr>
              <a:lnSpc>
                <a:spcPct val="80000"/>
              </a:lnSpc>
            </a:pPr>
            <a:endParaRPr lang="en-GB" altLang="en-US" sz="2000" b="1" dirty="0">
              <a:solidFill>
                <a:schemeClr val="bg1"/>
              </a:solidFill>
            </a:endParaRPr>
          </a:p>
          <a:p>
            <a:pPr>
              <a:lnSpc>
                <a:spcPct val="80000"/>
              </a:lnSpc>
            </a:pPr>
            <a:endParaRPr lang="en-GB" altLang="en-US" sz="2000" b="1" dirty="0">
              <a:solidFill>
                <a:schemeClr val="bg1"/>
              </a:solidFill>
            </a:endParaRPr>
          </a:p>
          <a:p>
            <a:pPr>
              <a:lnSpc>
                <a:spcPct val="80000"/>
              </a:lnSpc>
            </a:pPr>
            <a:r>
              <a:rPr lang="en-GB" altLang="en-US" sz="2000" b="1" dirty="0" err="1">
                <a:solidFill>
                  <a:schemeClr val="bg1"/>
                </a:solidFill>
              </a:rPr>
              <a:t>Siku</a:t>
            </a:r>
            <a:r>
              <a:rPr lang="en-GB" altLang="en-US" sz="2000" b="1" dirty="0">
                <a:solidFill>
                  <a:schemeClr val="bg1"/>
                </a:solidFill>
              </a:rPr>
              <a:t> </a:t>
            </a:r>
            <a:r>
              <a:rPr lang="en-GB" altLang="en-US" sz="2000" b="1" dirty="0" err="1">
                <a:solidFill>
                  <a:schemeClr val="bg1"/>
                </a:solidFill>
              </a:rPr>
              <a:t>ya</a:t>
            </a:r>
            <a:r>
              <a:rPr lang="en-GB" altLang="en-US" sz="2000" b="1" dirty="0">
                <a:solidFill>
                  <a:schemeClr val="bg1"/>
                </a:solidFill>
              </a:rPr>
              <a:t> 1 ‘</a:t>
            </a:r>
            <a:r>
              <a:rPr lang="en-GB" altLang="en-US" sz="2000" b="1" dirty="0" err="1">
                <a:solidFill>
                  <a:schemeClr val="bg1"/>
                </a:solidFill>
              </a:rPr>
              <a:t>Utangulizi</a:t>
            </a:r>
            <a:r>
              <a:rPr lang="en-GB" altLang="en-US" sz="2000" b="1" dirty="0">
                <a:solidFill>
                  <a:schemeClr val="bg1"/>
                </a:solidFill>
              </a:rPr>
              <a:t>’</a:t>
            </a:r>
          </a:p>
          <a:p>
            <a:pPr>
              <a:lnSpc>
                <a:spcPct val="80000"/>
              </a:lnSpc>
            </a:pPr>
            <a:endParaRPr lang="en-GB" altLang="en-US" sz="2000" b="1" dirty="0">
              <a:solidFill>
                <a:schemeClr val="bg1"/>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1371AEA5-0A95-2541-9B4E-2B8781588ABE}"/>
              </a:ext>
            </a:extLst>
          </p:cNvPr>
          <p:cNvPicPr>
            <a:picLocks noChangeAspect="1"/>
          </p:cNvPicPr>
          <p:nvPr/>
        </p:nvPicPr>
        <p:blipFill>
          <a:blip r:embed="rId2"/>
          <a:stretch>
            <a:fillRect/>
          </a:stretch>
        </p:blipFill>
        <p:spPr>
          <a:xfrm>
            <a:off x="7380000" y="3060000"/>
            <a:ext cx="1876210" cy="1443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dirty="0" err="1">
                <a:solidFill>
                  <a:srgbClr val="132831"/>
                </a:solidFill>
                <a:cs typeface="Calibri Light" panose="020F0302020204030204" pitchFamily="34" charset="0"/>
              </a:rPr>
              <a:t>Mada</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ya</a:t>
            </a:r>
            <a:r>
              <a:rPr lang="en-US" sz="3200" b="1" cap="all" dirty="0">
                <a:solidFill>
                  <a:srgbClr val="132831"/>
                </a:solidFill>
                <a:cs typeface="Calibri Light" panose="020F0302020204030204" pitchFamily="34" charset="0"/>
              </a:rPr>
              <a:t> 1: </a:t>
            </a:r>
            <a:r>
              <a:rPr lang="en-US" sz="3200" b="1" cap="all" dirty="0" err="1">
                <a:solidFill>
                  <a:srgbClr val="132831"/>
                </a:solidFill>
                <a:cs typeface="Calibri Light" panose="020F0302020204030204" pitchFamily="34" charset="0"/>
              </a:rPr>
              <a:t>gundua</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kipaji</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chako</a:t>
            </a:r>
            <a:endParaRPr lang="en-US" sz="3200" b="1" cap="all" dirty="0">
              <a:solidFill>
                <a:srgbClr val="132831"/>
              </a:solidFill>
              <a:cs typeface="Calibri Light" panose="020F0302020204030204" pitchFamily="34" charset="0"/>
            </a:endParaRPr>
          </a:p>
        </p:txBody>
      </p:sp>
      <p:sp>
        <p:nvSpPr>
          <p:cNvPr id="11" name="Rectangle 10"/>
          <p:cNvSpPr/>
          <p:nvPr/>
        </p:nvSpPr>
        <p:spPr>
          <a:xfrm>
            <a:off x="781383" y="2175354"/>
            <a:ext cx="8048717" cy="2169825"/>
          </a:xfrm>
          <a:prstGeom prst="rect">
            <a:avLst/>
          </a:prstGeom>
        </p:spPr>
        <p:txBody>
          <a:bodyPr wrap="square">
            <a:spAutoFit/>
          </a:bodyPr>
          <a:lstStyle/>
          <a:p>
            <a:r>
              <a:rPr lang="en-US" sz="2400" dirty="0" err="1">
                <a:solidFill>
                  <a:srgbClr val="132831"/>
                </a:solidFill>
              </a:rPr>
              <a:t>Unamaanisha</a:t>
            </a:r>
            <a:r>
              <a:rPr lang="en-US" sz="2400" dirty="0">
                <a:solidFill>
                  <a:srgbClr val="132831"/>
                </a:solidFill>
              </a:rPr>
              <a:t> </a:t>
            </a:r>
            <a:r>
              <a:rPr lang="en-US" sz="2400" dirty="0" err="1">
                <a:solidFill>
                  <a:srgbClr val="132831"/>
                </a:solidFill>
              </a:rPr>
              <a:t>nini</a:t>
            </a:r>
            <a:r>
              <a:rPr lang="en-US" sz="2400" dirty="0">
                <a:solidFill>
                  <a:srgbClr val="132831"/>
                </a:solidFill>
              </a:rPr>
              <a:t> ‘</a:t>
            </a:r>
            <a:r>
              <a:rPr lang="en-US" sz="2400" dirty="0" err="1">
                <a:solidFill>
                  <a:srgbClr val="132831"/>
                </a:solidFill>
              </a:rPr>
              <a:t>Gundua</a:t>
            </a:r>
            <a:r>
              <a:rPr lang="en-US" sz="2400" dirty="0">
                <a:solidFill>
                  <a:srgbClr val="132831"/>
                </a:solidFill>
              </a:rPr>
              <a:t> </a:t>
            </a:r>
            <a:r>
              <a:rPr lang="en-US" sz="2400" dirty="0" err="1">
                <a:solidFill>
                  <a:srgbClr val="132831"/>
                </a:solidFill>
              </a:rPr>
              <a:t>kipaji</a:t>
            </a:r>
            <a:r>
              <a:rPr lang="en-US" sz="2400" dirty="0">
                <a:solidFill>
                  <a:srgbClr val="132831"/>
                </a:solidFill>
              </a:rPr>
              <a:t> </a:t>
            </a:r>
            <a:r>
              <a:rPr lang="en-US" sz="2400" dirty="0" err="1">
                <a:solidFill>
                  <a:srgbClr val="132831"/>
                </a:solidFill>
              </a:rPr>
              <a:t>chako</a:t>
            </a:r>
            <a:r>
              <a:rPr lang="en-US" sz="2400" dirty="0">
                <a:solidFill>
                  <a:srgbClr val="132831"/>
                </a:solidFill>
              </a:rPr>
              <a:t>’?</a:t>
            </a:r>
          </a:p>
          <a:p>
            <a:endParaRPr lang="en-US" sz="2400" dirty="0">
              <a:solidFill>
                <a:srgbClr val="132831"/>
              </a:solidFill>
            </a:endParaRPr>
          </a:p>
          <a:p>
            <a:r>
              <a:rPr lang="en-US" sz="2400" dirty="0" err="1">
                <a:solidFill>
                  <a:srgbClr val="132831"/>
                </a:solidFill>
              </a:rPr>
              <a:t>Kwanini</a:t>
            </a:r>
            <a:r>
              <a:rPr lang="en-US" sz="2400" dirty="0">
                <a:solidFill>
                  <a:srgbClr val="132831"/>
                </a:solidFill>
              </a:rPr>
              <a:t> </a:t>
            </a:r>
            <a:r>
              <a:rPr lang="en-US" sz="2400" dirty="0" err="1">
                <a:solidFill>
                  <a:srgbClr val="132831"/>
                </a:solidFill>
              </a:rPr>
              <a:t>mada</a:t>
            </a:r>
            <a:r>
              <a:rPr lang="en-US" sz="2400" dirty="0">
                <a:solidFill>
                  <a:srgbClr val="132831"/>
                </a:solidFill>
              </a:rPr>
              <a:t> </a:t>
            </a:r>
            <a:r>
              <a:rPr lang="en-US" sz="2400" dirty="0" err="1">
                <a:solidFill>
                  <a:srgbClr val="132831"/>
                </a:solidFill>
              </a:rPr>
              <a:t>hii</a:t>
            </a:r>
            <a:r>
              <a:rPr lang="en-US" sz="2400" dirty="0">
                <a:solidFill>
                  <a:srgbClr val="132831"/>
                </a:solidFill>
              </a:rPr>
              <a:t> </a:t>
            </a:r>
            <a:r>
              <a:rPr lang="en-US" sz="2400" dirty="0" err="1">
                <a:solidFill>
                  <a:srgbClr val="132831"/>
                </a:solidFill>
              </a:rPr>
              <a:t>ni</a:t>
            </a:r>
            <a:r>
              <a:rPr lang="en-US" sz="2400" dirty="0">
                <a:solidFill>
                  <a:srgbClr val="132831"/>
                </a:solidFill>
              </a:rPr>
              <a:t> </a:t>
            </a:r>
            <a:r>
              <a:rPr lang="en-US" sz="2400" dirty="0" err="1">
                <a:solidFill>
                  <a:srgbClr val="132831"/>
                </a:solidFill>
              </a:rPr>
              <a:t>muhimu</a:t>
            </a:r>
            <a:r>
              <a:rPr lang="en-US" sz="2400" dirty="0">
                <a:solidFill>
                  <a:srgbClr val="132831"/>
                </a:solidFill>
              </a:rPr>
              <a:t> </a:t>
            </a:r>
            <a:r>
              <a:rPr lang="en-US" sz="2400" dirty="0" err="1">
                <a:solidFill>
                  <a:srgbClr val="132831"/>
                </a:solidFill>
              </a:rPr>
              <a:t>unapowaongoza</a:t>
            </a:r>
            <a:r>
              <a:rPr lang="en-US" sz="2400" dirty="0">
                <a:solidFill>
                  <a:srgbClr val="132831"/>
                </a:solidFill>
              </a:rPr>
              <a:t> </a:t>
            </a:r>
            <a:r>
              <a:rPr lang="en-US" sz="2400" dirty="0" err="1">
                <a:solidFill>
                  <a:srgbClr val="132831"/>
                </a:solidFill>
              </a:rPr>
              <a:t>vijana</a:t>
            </a:r>
            <a:r>
              <a:rPr lang="en-US" sz="2400" dirty="0">
                <a:solidFill>
                  <a:srgbClr val="132831"/>
                </a:solidFill>
              </a:rPr>
              <a:t> </a:t>
            </a:r>
            <a:r>
              <a:rPr lang="en-US" sz="2400" dirty="0" err="1">
                <a:solidFill>
                  <a:srgbClr val="132831"/>
                </a:solidFill>
              </a:rPr>
              <a:t>katika</a:t>
            </a:r>
            <a:r>
              <a:rPr lang="en-US" sz="2400" dirty="0">
                <a:solidFill>
                  <a:srgbClr val="132831"/>
                </a:solidFill>
              </a:rPr>
              <a:t> </a:t>
            </a:r>
            <a:r>
              <a:rPr lang="en-US" sz="2400" dirty="0" err="1">
                <a:solidFill>
                  <a:srgbClr val="132831"/>
                </a:solidFill>
              </a:rPr>
              <a:t>kazi</a:t>
            </a:r>
            <a:r>
              <a:rPr lang="en-US" sz="2400" dirty="0">
                <a:solidFill>
                  <a:srgbClr val="132831"/>
                </a:solidFill>
              </a:rPr>
              <a:t> </a:t>
            </a:r>
            <a:r>
              <a:rPr lang="en-US" sz="2400" dirty="0" err="1">
                <a:solidFill>
                  <a:srgbClr val="132831"/>
                </a:solidFill>
              </a:rPr>
              <a:t>zao</a:t>
            </a:r>
            <a:r>
              <a:rPr lang="en-US" sz="2400" dirty="0">
                <a:solidFill>
                  <a:srgbClr val="132831"/>
                </a:solidFill>
              </a:rPr>
              <a:t>?</a:t>
            </a:r>
          </a:p>
          <a:p>
            <a:endParaRPr lang="en-US" sz="2400" dirty="0"/>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FE5409F3-F4EF-5842-A63C-0FD5C4161E11}"/>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6BB20695-B8F4-9B4D-9F06-C00087EA7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41304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dirty="0" err="1">
                <a:solidFill>
                  <a:srgbClr val="132831"/>
                </a:solidFill>
                <a:cs typeface="Calibri Light" panose="020F0302020204030204" pitchFamily="34" charset="0"/>
              </a:rPr>
              <a:t>Mada</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ya</a:t>
            </a:r>
            <a:r>
              <a:rPr lang="en-US" sz="3200" b="1" cap="all" dirty="0">
                <a:solidFill>
                  <a:srgbClr val="132831"/>
                </a:solidFill>
                <a:cs typeface="Calibri Light" panose="020F0302020204030204" pitchFamily="34" charset="0"/>
              </a:rPr>
              <a:t> 2: </a:t>
            </a:r>
            <a:r>
              <a:rPr lang="en-US" sz="3200" b="1" cap="all" dirty="0" err="1">
                <a:solidFill>
                  <a:srgbClr val="132831"/>
                </a:solidFill>
                <a:cs typeface="Calibri Light" panose="020F0302020204030204" pitchFamily="34" charset="0"/>
              </a:rPr>
              <a:t>gundua</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shauku</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yako</a:t>
            </a:r>
            <a:endParaRPr lang="en-US" sz="3200" b="1" cap="all" dirty="0">
              <a:solidFill>
                <a:srgbClr val="132831"/>
              </a:solidFill>
              <a:cs typeface="Calibri Light" panose="020F0302020204030204" pitchFamily="34" charset="0"/>
            </a:endParaRPr>
          </a:p>
        </p:txBody>
      </p:sp>
      <p:sp>
        <p:nvSpPr>
          <p:cNvPr id="11" name="Rectangle 10"/>
          <p:cNvSpPr/>
          <p:nvPr/>
        </p:nvSpPr>
        <p:spPr>
          <a:xfrm>
            <a:off x="781384" y="2175354"/>
            <a:ext cx="6664094" cy="2308324"/>
          </a:xfrm>
          <a:prstGeom prst="rect">
            <a:avLst/>
          </a:prstGeom>
        </p:spPr>
        <p:txBody>
          <a:bodyPr wrap="square">
            <a:spAutoFit/>
          </a:bodyPr>
          <a:lstStyle/>
          <a:p>
            <a:r>
              <a:rPr lang="en-US" sz="2400" dirty="0" err="1"/>
              <a:t>Mada</a:t>
            </a:r>
            <a:r>
              <a:rPr lang="en-US" sz="2400" dirty="0"/>
              <a:t> </a:t>
            </a:r>
            <a:r>
              <a:rPr lang="en-US" sz="2400" dirty="0" err="1"/>
              <a:t>hii</a:t>
            </a:r>
            <a:r>
              <a:rPr lang="en-US" sz="2400" dirty="0"/>
              <a:t> </a:t>
            </a:r>
            <a:r>
              <a:rPr lang="en-US" sz="2400" dirty="0" err="1"/>
              <a:t>inahusu</a:t>
            </a:r>
            <a:r>
              <a:rPr lang="en-US" sz="2400" dirty="0"/>
              <a:t> </a:t>
            </a:r>
            <a:r>
              <a:rPr lang="en-US" sz="2400" dirty="0" err="1"/>
              <a:t>nini</a:t>
            </a:r>
            <a:r>
              <a:rPr lang="en-US" sz="2400" dirty="0"/>
              <a:t>?</a:t>
            </a:r>
          </a:p>
          <a:p>
            <a:endParaRPr lang="en-US" sz="2400" dirty="0"/>
          </a:p>
          <a:p>
            <a:r>
              <a:rPr lang="en-US" sz="2400" dirty="0" err="1"/>
              <a:t>Kwanini</a:t>
            </a:r>
            <a:r>
              <a:rPr lang="en-US" sz="2400" dirty="0"/>
              <a:t> ‘</a:t>
            </a:r>
            <a:r>
              <a:rPr lang="en-US" sz="2400" dirty="0" err="1"/>
              <a:t>Gundua</a:t>
            </a:r>
            <a:r>
              <a:rPr lang="en-US" sz="2400" dirty="0"/>
              <a:t> </a:t>
            </a:r>
            <a:r>
              <a:rPr lang="en-US" sz="2400" dirty="0" err="1"/>
              <a:t>shauku</a:t>
            </a:r>
            <a:r>
              <a:rPr lang="en-US" sz="2400" dirty="0"/>
              <a:t> </a:t>
            </a:r>
            <a:r>
              <a:rPr lang="en-US" sz="2400" dirty="0" err="1"/>
              <a:t>yako</a:t>
            </a:r>
            <a:r>
              <a:rPr lang="en-US" sz="2400" dirty="0"/>
              <a:t>’ </a:t>
            </a:r>
            <a:r>
              <a:rPr lang="en-US" sz="2400" dirty="0" err="1"/>
              <a:t>ni</a:t>
            </a:r>
            <a:r>
              <a:rPr lang="en-US" sz="2400" dirty="0"/>
              <a:t> </a:t>
            </a:r>
            <a:r>
              <a:rPr lang="en-US" sz="2400" dirty="0" err="1"/>
              <a:t>muhimu</a:t>
            </a:r>
            <a:r>
              <a:rPr lang="en-US" sz="2400" dirty="0"/>
              <a:t> </a:t>
            </a:r>
            <a:r>
              <a:rPr lang="en-US" sz="2400" dirty="0" err="1"/>
              <a:t>kwa</a:t>
            </a:r>
            <a:r>
              <a:rPr lang="en-US" sz="2400" dirty="0"/>
              <a:t> </a:t>
            </a:r>
            <a:r>
              <a:rPr lang="en-US" sz="2400" dirty="0" err="1"/>
              <a:t>vijana</a:t>
            </a:r>
            <a:r>
              <a:rPr lang="en-US" sz="2400" dirty="0"/>
              <a:t>?</a:t>
            </a:r>
          </a:p>
          <a:p>
            <a:endParaRPr lang="en-US" sz="2400" dirty="0"/>
          </a:p>
          <a:p>
            <a:endParaRPr 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1F8B7E64-1D17-D543-AF41-10F535526988}"/>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ABADA2BF-F9DC-DD41-97B8-AD02389EC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5262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fontScale="90000"/>
          </a:bodyPr>
          <a:lstStyle/>
          <a:p>
            <a:pPr algn="l"/>
            <a:r>
              <a:rPr lang="en-US" sz="3200" b="1" cap="all" dirty="0" err="1">
                <a:solidFill>
                  <a:srgbClr val="132831"/>
                </a:solidFill>
                <a:cs typeface="Calibri Light" panose="020F0302020204030204" pitchFamily="34" charset="0"/>
              </a:rPr>
              <a:t>Mada</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ya</a:t>
            </a:r>
            <a:r>
              <a:rPr lang="en-US" sz="3200" b="1" cap="all" dirty="0">
                <a:solidFill>
                  <a:srgbClr val="132831"/>
                </a:solidFill>
                <a:cs typeface="Calibri Light" panose="020F0302020204030204" pitchFamily="34" charset="0"/>
              </a:rPr>
              <a:t> 3: </a:t>
            </a:r>
            <a:r>
              <a:rPr lang="en-US" sz="3200" b="1" cap="all" dirty="0" err="1">
                <a:solidFill>
                  <a:srgbClr val="132831"/>
                </a:solidFill>
                <a:cs typeface="Calibri Light" panose="020F0302020204030204" pitchFamily="34" charset="0"/>
              </a:rPr>
              <a:t>gundua</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ulimwengu</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wako</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wa</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kazi</a:t>
            </a:r>
            <a:endParaRPr lang="en-US" sz="3200" b="1" cap="all" dirty="0">
              <a:solidFill>
                <a:srgbClr val="132831"/>
              </a:solidFill>
              <a:cs typeface="Calibri Light" panose="020F0302020204030204" pitchFamily="34" charset="0"/>
            </a:endParaRPr>
          </a:p>
        </p:txBody>
      </p:sp>
      <p:sp>
        <p:nvSpPr>
          <p:cNvPr id="11" name="Rectangle 10"/>
          <p:cNvSpPr/>
          <p:nvPr/>
        </p:nvSpPr>
        <p:spPr>
          <a:xfrm>
            <a:off x="781383" y="2175354"/>
            <a:ext cx="7255033" cy="2677656"/>
          </a:xfrm>
          <a:prstGeom prst="rect">
            <a:avLst/>
          </a:prstGeom>
        </p:spPr>
        <p:txBody>
          <a:bodyPr wrap="square">
            <a:spAutoFit/>
          </a:bodyPr>
          <a:lstStyle/>
          <a:p>
            <a:r>
              <a:rPr lang="en-US" sz="2400" dirty="0" err="1"/>
              <a:t>Tunamaanisha</a:t>
            </a:r>
            <a:r>
              <a:rPr lang="en-US" sz="2400" dirty="0"/>
              <a:t> </a:t>
            </a:r>
            <a:r>
              <a:rPr lang="en-US" sz="2400" dirty="0" err="1"/>
              <a:t>nini</a:t>
            </a:r>
            <a:r>
              <a:rPr lang="en-US" sz="2400" dirty="0"/>
              <a:t> </a:t>
            </a:r>
            <a:r>
              <a:rPr lang="en-US" sz="2400" dirty="0" err="1"/>
              <a:t>tunapozungumzia</a:t>
            </a:r>
            <a:r>
              <a:rPr lang="en-US" sz="2400" dirty="0"/>
              <a:t> </a:t>
            </a:r>
            <a:r>
              <a:rPr lang="en-US" sz="2400" dirty="0" err="1"/>
              <a:t>kuhusu</a:t>
            </a:r>
            <a:r>
              <a:rPr lang="en-US" sz="2400" dirty="0"/>
              <a:t> ‘</a:t>
            </a:r>
            <a:r>
              <a:rPr lang="en-US" sz="2400" dirty="0" err="1"/>
              <a:t>Gundua</a:t>
            </a:r>
            <a:r>
              <a:rPr lang="en-US" sz="2400" dirty="0"/>
              <a:t> </a:t>
            </a:r>
            <a:r>
              <a:rPr lang="en-US" sz="2400" dirty="0" err="1"/>
              <a:t>ulimwengu</a:t>
            </a:r>
            <a:r>
              <a:rPr lang="en-US" sz="2400" dirty="0"/>
              <a:t> </a:t>
            </a:r>
            <a:r>
              <a:rPr lang="en-US" sz="2400" dirty="0" err="1"/>
              <a:t>wako</a:t>
            </a:r>
            <a:r>
              <a:rPr lang="en-US" sz="2400" dirty="0"/>
              <a:t> </a:t>
            </a:r>
            <a:r>
              <a:rPr lang="en-US" sz="2400" dirty="0" err="1"/>
              <a:t>wa</a:t>
            </a:r>
            <a:r>
              <a:rPr lang="en-US" sz="2400" dirty="0"/>
              <a:t> </a:t>
            </a:r>
            <a:r>
              <a:rPr lang="en-US" sz="2400" dirty="0" err="1"/>
              <a:t>kazi</a:t>
            </a:r>
            <a:r>
              <a:rPr lang="en-US" sz="2400" dirty="0"/>
              <a:t>’? </a:t>
            </a:r>
          </a:p>
          <a:p>
            <a:endParaRPr lang="en-US" sz="2400" dirty="0"/>
          </a:p>
          <a:p>
            <a:r>
              <a:rPr lang="en-US" sz="2400" dirty="0" err="1"/>
              <a:t>Kwanini</a:t>
            </a:r>
            <a:r>
              <a:rPr lang="en-US" sz="2400" dirty="0"/>
              <a:t> ‘</a:t>
            </a:r>
            <a:r>
              <a:rPr lang="en-US" sz="2400" dirty="0" err="1"/>
              <a:t>Gundua</a:t>
            </a:r>
            <a:r>
              <a:rPr lang="en-US" sz="2400" dirty="0"/>
              <a:t> </a:t>
            </a:r>
            <a:r>
              <a:rPr lang="en-US" sz="2400" dirty="0" err="1"/>
              <a:t>ulimwengu</a:t>
            </a:r>
            <a:r>
              <a:rPr lang="en-US" sz="2400" dirty="0"/>
              <a:t> </a:t>
            </a:r>
            <a:r>
              <a:rPr lang="en-US" sz="2400" dirty="0" err="1"/>
              <a:t>wako</a:t>
            </a:r>
            <a:r>
              <a:rPr lang="en-US" sz="2400" dirty="0"/>
              <a:t> </a:t>
            </a:r>
            <a:r>
              <a:rPr lang="en-US" sz="2400" dirty="0" err="1"/>
              <a:t>wa</a:t>
            </a:r>
            <a:r>
              <a:rPr lang="en-US" sz="2400" dirty="0"/>
              <a:t> </a:t>
            </a:r>
            <a:r>
              <a:rPr lang="en-US" sz="2400" dirty="0" err="1"/>
              <a:t>kazi</a:t>
            </a:r>
            <a:r>
              <a:rPr lang="en-US" sz="2400" dirty="0"/>
              <a:t>’ </a:t>
            </a:r>
            <a:r>
              <a:rPr lang="en-US" sz="2400" dirty="0" err="1"/>
              <a:t>ni</a:t>
            </a:r>
            <a:r>
              <a:rPr lang="en-US" sz="2400" dirty="0"/>
              <a:t> </a:t>
            </a:r>
            <a:r>
              <a:rPr lang="en-US" sz="2400" dirty="0" err="1"/>
              <a:t>muhimu</a:t>
            </a:r>
            <a:r>
              <a:rPr lang="en-US" sz="2400" dirty="0"/>
              <a:t> </a:t>
            </a:r>
            <a:r>
              <a:rPr lang="en-US" sz="2400" dirty="0" err="1"/>
              <a:t>kwa</a:t>
            </a:r>
            <a:r>
              <a:rPr lang="en-US" sz="2400" dirty="0"/>
              <a:t> </a:t>
            </a:r>
            <a:r>
              <a:rPr lang="en-US" sz="2400" dirty="0" err="1"/>
              <a:t>vijana</a:t>
            </a:r>
            <a:r>
              <a:rPr lang="en-US" sz="2400" dirty="0"/>
              <a:t>?</a:t>
            </a:r>
          </a:p>
          <a:p>
            <a:pPr lvl="1"/>
            <a:endParaRPr lang="en-US" sz="2400" dirty="0"/>
          </a:p>
          <a:p>
            <a:endParaRPr 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ED277469-2229-004B-A3BC-B3D365C138B6}"/>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36078077-164A-B04B-8457-EF25478D34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70165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US" sz="3200" b="1" cap="all" dirty="0" err="1">
                <a:solidFill>
                  <a:srgbClr val="132831"/>
                </a:solidFill>
                <a:cs typeface="Calibri Light" panose="020F0302020204030204" pitchFamily="34" charset="0"/>
              </a:rPr>
              <a:t>Mada</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ya</a:t>
            </a:r>
            <a:r>
              <a:rPr lang="en-US" sz="3200" b="1" cap="all" dirty="0">
                <a:solidFill>
                  <a:srgbClr val="132831"/>
                </a:solidFill>
                <a:cs typeface="Calibri Light" panose="020F0302020204030204" pitchFamily="34" charset="0"/>
              </a:rPr>
              <a:t> 4: </a:t>
            </a:r>
            <a:r>
              <a:rPr lang="en-US" sz="3200" b="1" cap="all" dirty="0" err="1">
                <a:solidFill>
                  <a:srgbClr val="132831"/>
                </a:solidFill>
                <a:cs typeface="Calibri Light" panose="020F0302020204030204" pitchFamily="34" charset="0"/>
              </a:rPr>
              <a:t>gundua</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mtandao</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wako</a:t>
            </a:r>
            <a:r>
              <a:rPr lang="en-US" sz="3200" b="1" cap="all" dirty="0">
                <a:solidFill>
                  <a:srgbClr val="132831"/>
                </a:solidFill>
                <a:cs typeface="Calibri Light" panose="020F0302020204030204" pitchFamily="34" charset="0"/>
              </a:rPr>
              <a:t> </a:t>
            </a:r>
          </a:p>
        </p:txBody>
      </p:sp>
      <p:sp>
        <p:nvSpPr>
          <p:cNvPr id="11" name="Rectangle 10"/>
          <p:cNvSpPr/>
          <p:nvPr/>
        </p:nvSpPr>
        <p:spPr>
          <a:xfrm>
            <a:off x="781384" y="2175354"/>
            <a:ext cx="6664094" cy="3416320"/>
          </a:xfrm>
          <a:prstGeom prst="rect">
            <a:avLst/>
          </a:prstGeom>
        </p:spPr>
        <p:txBody>
          <a:bodyPr wrap="square">
            <a:spAutoFit/>
          </a:bodyPr>
          <a:lstStyle/>
          <a:p>
            <a:r>
              <a:rPr lang="en-US" sz="2400" dirty="0" err="1"/>
              <a:t>Nini</a:t>
            </a:r>
            <a:r>
              <a:rPr lang="en-US" sz="2400" dirty="0"/>
              <a:t> </a:t>
            </a:r>
            <a:r>
              <a:rPr lang="en-US" sz="2400" dirty="0" err="1"/>
              <a:t>mtandao</a:t>
            </a:r>
            <a:r>
              <a:rPr lang="en-US" sz="2400" dirty="0"/>
              <a:t>? </a:t>
            </a:r>
          </a:p>
          <a:p>
            <a:endParaRPr lang="en-US" sz="2400" dirty="0"/>
          </a:p>
          <a:p>
            <a:r>
              <a:rPr lang="en-US" sz="2400" dirty="0" err="1"/>
              <a:t>Kwanini</a:t>
            </a:r>
            <a:r>
              <a:rPr lang="en-US" sz="2400" dirty="0"/>
              <a:t> ‘</a:t>
            </a:r>
            <a:r>
              <a:rPr lang="en-US" sz="2400" dirty="0" err="1"/>
              <a:t>Gundua</a:t>
            </a:r>
            <a:r>
              <a:rPr lang="en-US" sz="2400" dirty="0"/>
              <a:t> </a:t>
            </a:r>
            <a:r>
              <a:rPr lang="en-US" sz="2400" dirty="0" err="1"/>
              <a:t>mtandao</a:t>
            </a:r>
            <a:r>
              <a:rPr lang="en-US" sz="2400" dirty="0"/>
              <a:t> </a:t>
            </a:r>
            <a:r>
              <a:rPr lang="en-US" sz="2400" dirty="0" err="1"/>
              <a:t>wako</a:t>
            </a:r>
            <a:r>
              <a:rPr lang="en-US" sz="2400" dirty="0"/>
              <a:t>’ </a:t>
            </a:r>
            <a:r>
              <a:rPr lang="en-US" sz="2400" dirty="0" err="1"/>
              <a:t>ni</a:t>
            </a:r>
            <a:r>
              <a:rPr lang="en-US" sz="2400" dirty="0"/>
              <a:t> </a:t>
            </a:r>
            <a:r>
              <a:rPr lang="en-US" sz="2400" dirty="0" err="1"/>
              <a:t>muhimu</a:t>
            </a:r>
            <a:r>
              <a:rPr lang="en-US" sz="2400" dirty="0"/>
              <a:t> </a:t>
            </a:r>
            <a:r>
              <a:rPr lang="en-US" sz="2400" dirty="0" err="1"/>
              <a:t>kwa</a:t>
            </a:r>
            <a:r>
              <a:rPr lang="en-US" sz="2400" dirty="0"/>
              <a:t> </a:t>
            </a:r>
            <a:r>
              <a:rPr lang="en-US" sz="2400" dirty="0" err="1"/>
              <a:t>vijana</a:t>
            </a:r>
            <a:r>
              <a:rPr lang="en-US" sz="2400" dirty="0"/>
              <a:t>?</a:t>
            </a:r>
          </a:p>
          <a:p>
            <a:endParaRPr lang="en-US" sz="2400" dirty="0"/>
          </a:p>
          <a:p>
            <a:endParaRPr lang="en-US" sz="2400" dirty="0"/>
          </a:p>
          <a:p>
            <a:endParaRPr lang="en-US" sz="2400" dirty="0"/>
          </a:p>
          <a:p>
            <a:endParaRPr lang="en-US" sz="2400" dirty="0"/>
          </a:p>
          <a:p>
            <a:endParaRPr 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5A0BDB1A-965F-F440-BA0F-EC6546E4D5D4}"/>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179AF762-D39A-5145-891B-AAEA0D9487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0798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dirty="0" err="1">
                <a:solidFill>
                  <a:srgbClr val="132831"/>
                </a:solidFill>
                <a:cs typeface="Calibri Light" panose="020F0302020204030204" pitchFamily="34" charset="0"/>
              </a:rPr>
              <a:t>Mada</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ya</a:t>
            </a:r>
            <a:r>
              <a:rPr lang="en-US" sz="3200" b="1" cap="all" dirty="0">
                <a:solidFill>
                  <a:srgbClr val="132831"/>
                </a:solidFill>
                <a:cs typeface="Calibri Light" panose="020F0302020204030204" pitchFamily="34" charset="0"/>
              </a:rPr>
              <a:t> 5: </a:t>
            </a:r>
            <a:r>
              <a:rPr lang="en-US" sz="3200" b="1" cap="all" dirty="0" err="1">
                <a:solidFill>
                  <a:srgbClr val="132831"/>
                </a:solidFill>
                <a:cs typeface="Calibri Light" panose="020F0302020204030204" pitchFamily="34" charset="0"/>
              </a:rPr>
              <a:t>gundua</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biashara</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yako</a:t>
            </a:r>
            <a:endParaRPr lang="en-US" sz="3200" b="1" cap="all" dirty="0">
              <a:solidFill>
                <a:srgbClr val="132831"/>
              </a:solidFill>
              <a:cs typeface="Calibri Light" panose="020F0302020204030204" pitchFamily="34" charset="0"/>
            </a:endParaRPr>
          </a:p>
        </p:txBody>
      </p:sp>
      <p:sp>
        <p:nvSpPr>
          <p:cNvPr id="11" name="Rectangle 10"/>
          <p:cNvSpPr/>
          <p:nvPr/>
        </p:nvSpPr>
        <p:spPr>
          <a:xfrm>
            <a:off x="781383" y="2175354"/>
            <a:ext cx="7625029" cy="1938992"/>
          </a:xfrm>
          <a:prstGeom prst="rect">
            <a:avLst/>
          </a:prstGeom>
        </p:spPr>
        <p:txBody>
          <a:bodyPr wrap="square">
            <a:spAutoFit/>
          </a:bodyPr>
          <a:lstStyle/>
          <a:p>
            <a:r>
              <a:rPr lang="en-US" sz="2400" dirty="0" err="1"/>
              <a:t>Tunamaanisha</a:t>
            </a:r>
            <a:r>
              <a:rPr lang="en-US" sz="2400" dirty="0"/>
              <a:t> </a:t>
            </a:r>
            <a:r>
              <a:rPr lang="en-US" sz="2400" dirty="0" err="1"/>
              <a:t>nini</a:t>
            </a:r>
            <a:r>
              <a:rPr lang="en-US" sz="2400" dirty="0"/>
              <a:t> ‘</a:t>
            </a:r>
            <a:r>
              <a:rPr lang="en-US" sz="2400" dirty="0" err="1"/>
              <a:t>Gundua</a:t>
            </a:r>
            <a:r>
              <a:rPr lang="en-US" sz="2400" dirty="0"/>
              <a:t> </a:t>
            </a:r>
            <a:r>
              <a:rPr lang="en-US" sz="2400" dirty="0" err="1"/>
              <a:t>biashara</a:t>
            </a:r>
            <a:r>
              <a:rPr lang="en-US" sz="2400" dirty="0"/>
              <a:t> </a:t>
            </a:r>
            <a:r>
              <a:rPr lang="en-US" sz="2400" dirty="0" err="1"/>
              <a:t>yako</a:t>
            </a:r>
            <a:r>
              <a:rPr lang="en-US" sz="2400" dirty="0"/>
              <a:t>’?</a:t>
            </a:r>
          </a:p>
          <a:p>
            <a:endParaRPr lang="en-US" sz="2400" dirty="0"/>
          </a:p>
          <a:p>
            <a:r>
              <a:rPr lang="en-US" sz="2400" dirty="0" err="1"/>
              <a:t>Kwanini</a:t>
            </a:r>
            <a:r>
              <a:rPr lang="en-US" sz="2400" dirty="0"/>
              <a:t> </a:t>
            </a:r>
            <a:r>
              <a:rPr lang="en-US" sz="2400" dirty="0" err="1"/>
              <a:t>mada</a:t>
            </a:r>
            <a:r>
              <a:rPr lang="en-US" sz="2400" dirty="0"/>
              <a:t> </a:t>
            </a:r>
            <a:r>
              <a:rPr lang="en-US" sz="2400" dirty="0" err="1"/>
              <a:t>hii</a:t>
            </a:r>
            <a:r>
              <a:rPr lang="en-US" sz="2400" dirty="0"/>
              <a:t> </a:t>
            </a:r>
            <a:r>
              <a:rPr lang="en-US" sz="2400" dirty="0" err="1"/>
              <a:t>ni</a:t>
            </a:r>
            <a:r>
              <a:rPr lang="en-US" sz="2400" dirty="0"/>
              <a:t> </a:t>
            </a:r>
            <a:r>
              <a:rPr lang="en-US" sz="2400" dirty="0" err="1"/>
              <a:t>muhimu</a:t>
            </a:r>
            <a:r>
              <a:rPr lang="en-US" sz="2400" dirty="0"/>
              <a:t> </a:t>
            </a:r>
            <a:r>
              <a:rPr lang="en-US" sz="2400" dirty="0" err="1"/>
              <a:t>kwa</a:t>
            </a:r>
            <a:r>
              <a:rPr lang="en-US" sz="2400" dirty="0"/>
              <a:t> Zanzibar?</a:t>
            </a:r>
          </a:p>
          <a:p>
            <a:endParaRPr lang="en-US" sz="2400" dirty="0"/>
          </a:p>
          <a:p>
            <a:endParaRPr 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CF6A6879-33AF-C346-BE6E-82C2A86077C4}"/>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FF03C0A6-6F6A-6A4C-8125-9DB390FFC1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1643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fontScale="90000"/>
          </a:bodyPr>
          <a:lstStyle/>
          <a:p>
            <a:pPr algn="l"/>
            <a:r>
              <a:rPr lang="en-US" sz="3200" b="1" cap="all" dirty="0" err="1">
                <a:solidFill>
                  <a:srgbClr val="132831"/>
                </a:solidFill>
                <a:cs typeface="Calibri Light" panose="020F0302020204030204" pitchFamily="34" charset="0"/>
              </a:rPr>
              <a:t>Mada</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ya</a:t>
            </a:r>
            <a:r>
              <a:rPr lang="en-US" sz="3200" b="1" cap="all" dirty="0">
                <a:solidFill>
                  <a:srgbClr val="132831"/>
                </a:solidFill>
                <a:cs typeface="Calibri Light" panose="020F0302020204030204" pitchFamily="34" charset="0"/>
              </a:rPr>
              <a:t> 6: </a:t>
            </a:r>
            <a:r>
              <a:rPr lang="en-US" sz="3200" b="1" cap="all" dirty="0" err="1">
                <a:solidFill>
                  <a:srgbClr val="132831"/>
                </a:solidFill>
                <a:cs typeface="Calibri Light" panose="020F0302020204030204" pitchFamily="34" charset="0"/>
              </a:rPr>
              <a:t>mpango</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kazi</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wako</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na</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kuomba</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kazi</a:t>
            </a:r>
            <a:endParaRPr lang="en-US" sz="3200" b="1" cap="all" dirty="0">
              <a:solidFill>
                <a:srgbClr val="132831"/>
              </a:solidFill>
              <a:cs typeface="Calibri Light" panose="020F0302020204030204" pitchFamily="34" charset="0"/>
            </a:endParaRPr>
          </a:p>
        </p:txBody>
      </p:sp>
      <p:sp>
        <p:nvSpPr>
          <p:cNvPr id="11" name="Rectangle 10"/>
          <p:cNvSpPr/>
          <p:nvPr/>
        </p:nvSpPr>
        <p:spPr>
          <a:xfrm>
            <a:off x="781384" y="2175354"/>
            <a:ext cx="7130164" cy="1938992"/>
          </a:xfrm>
          <a:prstGeom prst="rect">
            <a:avLst/>
          </a:prstGeom>
        </p:spPr>
        <p:txBody>
          <a:bodyPr wrap="square">
            <a:spAutoFit/>
          </a:bodyPr>
          <a:lstStyle/>
          <a:p>
            <a:r>
              <a:rPr lang="en-US" sz="2400" dirty="0" err="1"/>
              <a:t>Inamaanisha</a:t>
            </a:r>
            <a:r>
              <a:rPr lang="en-US" sz="2400" dirty="0"/>
              <a:t> </a:t>
            </a:r>
            <a:r>
              <a:rPr lang="en-US" sz="2400" dirty="0" err="1"/>
              <a:t>nini</a:t>
            </a:r>
            <a:r>
              <a:rPr lang="en-US" sz="2400" dirty="0"/>
              <a:t> ‘</a:t>
            </a:r>
            <a:r>
              <a:rPr lang="en-US" sz="2400" dirty="0" err="1"/>
              <a:t>mpango</a:t>
            </a:r>
            <a:r>
              <a:rPr lang="en-US" sz="2400" dirty="0"/>
              <a:t> </a:t>
            </a:r>
            <a:r>
              <a:rPr lang="en-US" sz="2400" dirty="0" err="1"/>
              <a:t>kazi</a:t>
            </a:r>
            <a:r>
              <a:rPr lang="en-US" sz="2400" dirty="0"/>
              <a:t> </a:t>
            </a:r>
            <a:r>
              <a:rPr lang="en-US" sz="2400" dirty="0" err="1"/>
              <a:t>wako</a:t>
            </a:r>
            <a:r>
              <a:rPr lang="en-US" sz="2400" dirty="0"/>
              <a:t> </a:t>
            </a:r>
            <a:r>
              <a:rPr lang="en-US" sz="2400" dirty="0" err="1"/>
              <a:t>na</a:t>
            </a:r>
            <a:r>
              <a:rPr lang="en-US" sz="2400" dirty="0"/>
              <a:t> </a:t>
            </a:r>
            <a:r>
              <a:rPr lang="en-US" sz="2400" dirty="0" err="1"/>
              <a:t>kuomba</a:t>
            </a:r>
            <a:r>
              <a:rPr lang="en-US" sz="2400" dirty="0"/>
              <a:t> </a:t>
            </a:r>
            <a:r>
              <a:rPr lang="en-US" sz="2400" dirty="0" err="1"/>
              <a:t>kazi</a:t>
            </a:r>
            <a:r>
              <a:rPr lang="en-US" sz="2400" dirty="0"/>
              <a:t>’?</a:t>
            </a:r>
          </a:p>
          <a:p>
            <a:endParaRPr lang="en-US" sz="2400" dirty="0"/>
          </a:p>
          <a:p>
            <a:r>
              <a:rPr lang="en-US" sz="2400" dirty="0" err="1"/>
              <a:t>Kwa</a:t>
            </a:r>
            <a:r>
              <a:rPr lang="en-US" sz="2400" dirty="0"/>
              <a:t> </a:t>
            </a:r>
            <a:r>
              <a:rPr lang="en-US" sz="2400" dirty="0" err="1"/>
              <a:t>hii</a:t>
            </a:r>
            <a:r>
              <a:rPr lang="en-US" sz="2400" dirty="0"/>
              <a:t> </a:t>
            </a:r>
            <a:r>
              <a:rPr lang="en-US" sz="2400" dirty="0" err="1"/>
              <a:t>ni</a:t>
            </a:r>
            <a:r>
              <a:rPr lang="en-US" sz="2400" dirty="0"/>
              <a:t> </a:t>
            </a:r>
            <a:r>
              <a:rPr lang="en-US" sz="2400" dirty="0" err="1"/>
              <a:t>muhimu</a:t>
            </a:r>
            <a:r>
              <a:rPr lang="en-US" sz="2400" dirty="0"/>
              <a:t> </a:t>
            </a:r>
            <a:r>
              <a:rPr lang="en-US" sz="2400" dirty="0" err="1"/>
              <a:t>kwa</a:t>
            </a:r>
            <a:r>
              <a:rPr lang="en-US" sz="2400" dirty="0"/>
              <a:t> </a:t>
            </a:r>
            <a:r>
              <a:rPr lang="en-US" sz="2400" dirty="0" err="1"/>
              <a:t>vijana</a:t>
            </a:r>
            <a:r>
              <a:rPr lang="en-US" sz="2400" dirty="0"/>
              <a:t>? </a:t>
            </a:r>
          </a:p>
          <a:p>
            <a:endParaRPr lang="en-US" sz="2400" dirty="0"/>
          </a:p>
          <a:p>
            <a:endParaRPr 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9256DC65-A212-4A4D-9B98-363905E319D8}"/>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16A3AAEA-83BD-3F4B-87A2-625E5CB4F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2104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8162002" cy="887232"/>
          </a:xfrm>
        </p:spPr>
        <p:txBody>
          <a:bodyPr>
            <a:noAutofit/>
          </a:bodyPr>
          <a:lstStyle/>
          <a:p>
            <a:pPr algn="l"/>
            <a:r>
              <a:rPr lang="en-US" sz="2800" b="1" cap="all" dirty="0" err="1">
                <a:solidFill>
                  <a:srgbClr val="132831"/>
                </a:solidFill>
                <a:cs typeface="Calibri Light" panose="020F0302020204030204" pitchFamily="34" charset="0"/>
              </a:rPr>
              <a:t>Muundo</a:t>
            </a:r>
            <a:r>
              <a:rPr lang="en-US" sz="2800" b="1" cap="all" dirty="0">
                <a:solidFill>
                  <a:srgbClr val="132831"/>
                </a:solidFill>
                <a:cs typeface="Calibri Light" panose="020F0302020204030204" pitchFamily="34" charset="0"/>
              </a:rPr>
              <a:t> </a:t>
            </a:r>
            <a:r>
              <a:rPr lang="en-US" sz="2800" b="1" cap="all" dirty="0" err="1">
                <a:solidFill>
                  <a:srgbClr val="132831"/>
                </a:solidFill>
                <a:cs typeface="Calibri Light" panose="020F0302020204030204" pitchFamily="34" charset="0"/>
              </a:rPr>
              <a:t>wa</a:t>
            </a:r>
            <a:r>
              <a:rPr lang="en-US" sz="2800" b="1" cap="all" dirty="0">
                <a:solidFill>
                  <a:srgbClr val="132831"/>
                </a:solidFill>
                <a:cs typeface="Calibri Light" panose="020F0302020204030204" pitchFamily="34" charset="0"/>
              </a:rPr>
              <a:t> </a:t>
            </a:r>
            <a:r>
              <a:rPr lang="en-US" sz="2800" b="1" cap="all" dirty="0" err="1">
                <a:solidFill>
                  <a:srgbClr val="132831"/>
                </a:solidFill>
                <a:cs typeface="Calibri Light" panose="020F0302020204030204" pitchFamily="34" charset="0"/>
              </a:rPr>
              <a:t>sanduku</a:t>
            </a:r>
            <a:r>
              <a:rPr lang="en-US" sz="2800" b="1" cap="all" dirty="0">
                <a:solidFill>
                  <a:srgbClr val="132831"/>
                </a:solidFill>
                <a:cs typeface="Calibri Light" panose="020F0302020204030204" pitchFamily="34" charset="0"/>
              </a:rPr>
              <a:t> la </a:t>
            </a:r>
            <a:r>
              <a:rPr lang="en-US" sz="2800" b="1" cap="all" dirty="0" err="1">
                <a:solidFill>
                  <a:srgbClr val="132831"/>
                </a:solidFill>
                <a:cs typeface="Calibri Light" panose="020F0302020204030204" pitchFamily="34" charset="0"/>
              </a:rPr>
              <a:t>zana</a:t>
            </a:r>
            <a:r>
              <a:rPr lang="en-US" sz="2800" b="1" cap="all" dirty="0">
                <a:solidFill>
                  <a:srgbClr val="132831"/>
                </a:solidFill>
                <a:cs typeface="Calibri Light" panose="020F0302020204030204" pitchFamily="34" charset="0"/>
              </a:rPr>
              <a:t> </a:t>
            </a:r>
            <a:r>
              <a:rPr lang="en-US" sz="2800" b="1" cap="all" dirty="0" err="1">
                <a:solidFill>
                  <a:srgbClr val="132831"/>
                </a:solidFill>
                <a:cs typeface="Calibri Light" panose="020F0302020204030204" pitchFamily="34" charset="0"/>
              </a:rPr>
              <a:t>maendeleo</a:t>
            </a:r>
            <a:r>
              <a:rPr lang="en-US" sz="2800" b="1" cap="all" dirty="0">
                <a:solidFill>
                  <a:srgbClr val="132831"/>
                </a:solidFill>
                <a:cs typeface="Calibri Light" panose="020F0302020204030204" pitchFamily="34" charset="0"/>
              </a:rPr>
              <a:t> </a:t>
            </a:r>
            <a:r>
              <a:rPr lang="en-US" sz="2800" b="1" cap="all" dirty="0" err="1">
                <a:solidFill>
                  <a:srgbClr val="132831"/>
                </a:solidFill>
                <a:cs typeface="Calibri Light" panose="020F0302020204030204" pitchFamily="34" charset="0"/>
              </a:rPr>
              <a:t>ya</a:t>
            </a:r>
            <a:r>
              <a:rPr lang="en-US" sz="2800" b="1" cap="all" dirty="0">
                <a:solidFill>
                  <a:srgbClr val="132831"/>
                </a:solidFill>
                <a:cs typeface="Calibri Light" panose="020F0302020204030204" pitchFamily="34" charset="0"/>
              </a:rPr>
              <a:t> </a:t>
            </a:r>
            <a:r>
              <a:rPr lang="en-US" sz="2800" b="1" cap="all" dirty="0" err="1">
                <a:solidFill>
                  <a:srgbClr val="132831"/>
                </a:solidFill>
                <a:cs typeface="Calibri Light" panose="020F0302020204030204" pitchFamily="34" charset="0"/>
              </a:rPr>
              <a:t>kazi</a:t>
            </a:r>
            <a:endParaRPr lang="en-US" sz="2800" b="1" cap="all" dirty="0">
              <a:solidFill>
                <a:srgbClr val="132831"/>
              </a:solidFill>
              <a:cs typeface="Calibri Light" panose="020F0302020204030204" pitchFamily="34" charset="0"/>
            </a:endParaRPr>
          </a:p>
        </p:txBody>
      </p:sp>
      <p:sp>
        <p:nvSpPr>
          <p:cNvPr id="11" name="Rectangle 10"/>
          <p:cNvSpPr/>
          <p:nvPr/>
        </p:nvSpPr>
        <p:spPr>
          <a:xfrm>
            <a:off x="781384" y="2175354"/>
            <a:ext cx="6664094" cy="4154984"/>
          </a:xfrm>
          <a:prstGeom prst="rect">
            <a:avLst/>
          </a:prstGeom>
        </p:spPr>
        <p:txBody>
          <a:bodyPr wrap="square">
            <a:spAutoFit/>
          </a:bodyPr>
          <a:lstStyle/>
          <a:p>
            <a:r>
              <a:rPr lang="en-US" sz="2400" dirty="0" err="1"/>
              <a:t>Maelezo</a:t>
            </a:r>
            <a:r>
              <a:rPr lang="en-US" sz="2400" dirty="0"/>
              <a:t> </a:t>
            </a:r>
            <a:r>
              <a:rPr lang="en-US" sz="2400" dirty="0" err="1"/>
              <a:t>ya</a:t>
            </a:r>
            <a:r>
              <a:rPr lang="en-US" sz="2400" dirty="0"/>
              <a:t> </a:t>
            </a:r>
            <a:r>
              <a:rPr lang="en-US" sz="2400" dirty="0" err="1"/>
              <a:t>jumla</a:t>
            </a:r>
            <a:r>
              <a:rPr lang="en-US" sz="2400" dirty="0"/>
              <a:t> </a:t>
            </a:r>
            <a:r>
              <a:rPr lang="en-US" sz="2400" dirty="0" err="1"/>
              <a:t>ya</a:t>
            </a:r>
            <a:r>
              <a:rPr lang="en-US" sz="2400" dirty="0"/>
              <a:t> </a:t>
            </a:r>
            <a:r>
              <a:rPr lang="en-US" sz="2400" dirty="0" err="1"/>
              <a:t>mazoezi</a:t>
            </a:r>
            <a:r>
              <a:rPr lang="en-US" sz="2400" dirty="0"/>
              <a:t> yote </a:t>
            </a:r>
            <a:r>
              <a:rPr lang="en-US" sz="2400" dirty="0" err="1"/>
              <a:t>kwa</a:t>
            </a:r>
            <a:r>
              <a:rPr lang="en-US" sz="2400" dirty="0"/>
              <a:t> </a:t>
            </a:r>
            <a:r>
              <a:rPr lang="en-US" sz="2400" dirty="0" err="1"/>
              <a:t>mada</a:t>
            </a:r>
            <a:endParaRPr lang="en-US" sz="2400" dirty="0"/>
          </a:p>
          <a:p>
            <a:endParaRPr lang="en-US" sz="2400" dirty="0"/>
          </a:p>
          <a:p>
            <a:r>
              <a:rPr lang="en-US" sz="2400" dirty="0" err="1"/>
              <a:t>Maelezo</a:t>
            </a:r>
            <a:r>
              <a:rPr lang="en-US" sz="2400" dirty="0"/>
              <a:t> </a:t>
            </a:r>
            <a:r>
              <a:rPr lang="en-US" sz="2400" dirty="0" err="1"/>
              <a:t>ya</a:t>
            </a:r>
            <a:r>
              <a:rPr lang="en-US" sz="2400" dirty="0"/>
              <a:t> </a:t>
            </a:r>
            <a:r>
              <a:rPr lang="en-US" sz="2400" dirty="0" err="1"/>
              <a:t>kila</a:t>
            </a:r>
            <a:r>
              <a:rPr lang="en-US" sz="2400" dirty="0"/>
              <a:t> </a:t>
            </a:r>
            <a:r>
              <a:rPr lang="en-US" sz="2400" dirty="0" err="1"/>
              <a:t>zoezi</a:t>
            </a:r>
            <a:r>
              <a:rPr lang="en-US" sz="2400" dirty="0"/>
              <a:t>:</a:t>
            </a:r>
          </a:p>
          <a:p>
            <a:pPr marL="342900" indent="-342900">
              <a:buFont typeface="Arial" panose="020B0604020202020204" pitchFamily="34" charset="0"/>
              <a:buChar char="•"/>
            </a:pPr>
            <a:r>
              <a:rPr lang="en-US" sz="2400" dirty="0" err="1"/>
              <a:t>Lengo</a:t>
            </a:r>
            <a:r>
              <a:rPr lang="en-US" sz="2400" dirty="0"/>
              <a:t>;</a:t>
            </a:r>
          </a:p>
          <a:p>
            <a:pPr marL="342900" indent="-342900">
              <a:buFont typeface="Arial" panose="020B0604020202020204" pitchFamily="34" charset="0"/>
              <a:buChar char="•"/>
            </a:pPr>
            <a:r>
              <a:rPr lang="en-US" sz="2400" dirty="0" err="1"/>
              <a:t>Maandalizi</a:t>
            </a:r>
            <a:r>
              <a:rPr lang="en-US" sz="2400" dirty="0"/>
              <a:t>;</a:t>
            </a:r>
          </a:p>
          <a:p>
            <a:pPr marL="342900" indent="-342900">
              <a:buFont typeface="Arial" panose="020B0604020202020204" pitchFamily="34" charset="0"/>
              <a:buChar char="•"/>
            </a:pPr>
            <a:r>
              <a:rPr lang="en-US" sz="2400" dirty="0" err="1"/>
              <a:t>Maelezo</a:t>
            </a:r>
            <a:r>
              <a:rPr lang="en-US" sz="2400" dirty="0"/>
              <a:t>; </a:t>
            </a:r>
          </a:p>
          <a:p>
            <a:pPr marL="342900" indent="-342900">
              <a:buFont typeface="Arial" panose="020B0604020202020204" pitchFamily="34" charset="0"/>
              <a:buChar char="•"/>
            </a:pPr>
            <a:r>
              <a:rPr lang="en-US" sz="2400" dirty="0" err="1"/>
              <a:t>Utendaji</a:t>
            </a:r>
            <a:r>
              <a:rPr lang="en-US" sz="2400" dirty="0"/>
              <a:t>; </a:t>
            </a:r>
          </a:p>
          <a:p>
            <a:pPr marL="342900" indent="-342900">
              <a:buFont typeface="Arial" panose="020B0604020202020204" pitchFamily="34" charset="0"/>
              <a:buChar char="•"/>
            </a:pPr>
            <a:r>
              <a:rPr lang="en-US" sz="2400" dirty="0"/>
              <a:t>Tafakuri; </a:t>
            </a:r>
            <a:endParaRPr lang="nl-NL" sz="2400" dirty="0"/>
          </a:p>
          <a:p>
            <a:pPr marL="342900" indent="-342900">
              <a:buFont typeface="Arial" panose="020B0604020202020204" pitchFamily="34" charset="0"/>
              <a:buChar char="•"/>
            </a:pPr>
            <a:r>
              <a:rPr lang="en-US" sz="2400" dirty="0" err="1"/>
              <a:t>Dondoo</a:t>
            </a:r>
            <a:r>
              <a:rPr lang="en-US" sz="2400" dirty="0"/>
              <a:t>; </a:t>
            </a:r>
          </a:p>
          <a:p>
            <a:pPr marL="342900" indent="-342900">
              <a:buFont typeface="Arial" panose="020B0604020202020204" pitchFamily="34" charset="0"/>
              <a:buChar char="•"/>
            </a:pPr>
            <a:r>
              <a:rPr lang="en-US" sz="2400" dirty="0" err="1"/>
              <a:t>Uchunguzi</a:t>
            </a:r>
            <a:r>
              <a:rPr lang="en-US" sz="2400" dirty="0"/>
              <a:t> </a:t>
            </a:r>
            <a:r>
              <a:rPr lang="en-US" sz="2400" dirty="0" err="1"/>
              <a:t>wa</a:t>
            </a:r>
            <a:r>
              <a:rPr lang="en-US" sz="2400" dirty="0"/>
              <a:t> kina;</a:t>
            </a:r>
          </a:p>
          <a:p>
            <a:pPr marL="342900" indent="-342900">
              <a:buFont typeface="Arial" panose="020B0604020202020204" pitchFamily="34" charset="0"/>
              <a:buChar char="•"/>
            </a:pPr>
            <a:r>
              <a:rPr lang="en-US" sz="2400" dirty="0" err="1"/>
              <a:t>Karatasi</a:t>
            </a:r>
            <a:r>
              <a:rPr lang="en-US" sz="2400" dirty="0"/>
              <a:t> </a:t>
            </a:r>
            <a:r>
              <a:rPr lang="en-US" sz="2400" dirty="0" err="1"/>
              <a:t>za</a:t>
            </a:r>
            <a:r>
              <a:rPr lang="en-US" sz="2400" dirty="0"/>
              <a:t> </a:t>
            </a:r>
            <a:r>
              <a:rPr lang="en-US" sz="2400" dirty="0" err="1"/>
              <a:t>zoezi</a:t>
            </a:r>
            <a:r>
              <a:rPr lang="en-US" sz="2400" dirty="0"/>
              <a:t>.</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24BE33FA-7490-6F40-99BA-55C271FCBCDC}"/>
              </a:ext>
            </a:extLst>
          </p:cNvPr>
          <p:cNvPicPr>
            <a:picLocks noChangeAspect="1"/>
          </p:cNvPicPr>
          <p:nvPr/>
        </p:nvPicPr>
        <p:blipFill>
          <a:blip r:embed="rId2"/>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6537BCB5-CCDB-3143-A6EA-C67FFBBFB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255235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Kama </a:t>
            </a:r>
            <a:r>
              <a:rPr lang="en-GB" altLang="en-US" sz="3200" b="1" cap="all" dirty="0" err="1">
                <a:solidFill>
                  <a:srgbClr val="132831"/>
                </a:solidFill>
              </a:rPr>
              <a:t>msaili</a:t>
            </a:r>
            <a:r>
              <a:rPr lang="en-GB" altLang="en-US" sz="3200" b="1" cap="all" dirty="0">
                <a:solidFill>
                  <a:srgbClr val="132831"/>
                </a:solidFill>
              </a:rPr>
              <a:t>…. </a:t>
            </a:r>
            <a:endParaRPr lang="en-US" sz="3200" cap="all" dirty="0">
              <a:solidFill>
                <a:srgbClr val="132831"/>
              </a:solidFill>
              <a:cs typeface="Cubano Regular"/>
            </a:endParaRPr>
          </a:p>
        </p:txBody>
      </p:sp>
      <p:sp>
        <p:nvSpPr>
          <p:cNvPr id="11" name="Rectangle 10"/>
          <p:cNvSpPr/>
          <p:nvPr/>
        </p:nvSpPr>
        <p:spPr>
          <a:xfrm>
            <a:off x="781384" y="2175354"/>
            <a:ext cx="6664094" cy="3083921"/>
          </a:xfrm>
          <a:prstGeom prst="rect">
            <a:avLst/>
          </a:prstGeom>
        </p:spPr>
        <p:txBody>
          <a:bodyPr wrap="square">
            <a:spAutoFit/>
          </a:bodyPr>
          <a:lstStyle/>
          <a:p>
            <a:pPr>
              <a:lnSpc>
                <a:spcPct val="90000"/>
              </a:lnSpc>
              <a:defRPr/>
            </a:pPr>
            <a:r>
              <a:rPr lang="nl-NL" altLang="en-US" sz="2400" dirty="0"/>
              <a:t>Fikiria kuhusu:</a:t>
            </a:r>
          </a:p>
          <a:p>
            <a:pPr>
              <a:lnSpc>
                <a:spcPct val="90000"/>
              </a:lnSpc>
              <a:defRPr/>
            </a:pPr>
            <a:endParaRPr lang="nl-NL" altLang="en-US" sz="2400" dirty="0"/>
          </a:p>
          <a:p>
            <a:pPr marL="342900" indent="-342900">
              <a:lnSpc>
                <a:spcPct val="90000"/>
              </a:lnSpc>
              <a:buFont typeface="Arial" panose="020B0604020202020204" pitchFamily="34" charset="0"/>
              <a:buChar char="•"/>
              <a:defRPr/>
            </a:pPr>
            <a:r>
              <a:rPr lang="nl-NL" altLang="en-US" sz="2400" dirty="0"/>
              <a:t>Kuuliza maswali ya wazi</a:t>
            </a:r>
          </a:p>
          <a:p>
            <a:pPr>
              <a:lnSpc>
                <a:spcPct val="90000"/>
              </a:lnSpc>
              <a:defRPr/>
            </a:pPr>
            <a:endParaRPr lang="nl-NL" altLang="en-US" sz="2400" dirty="0"/>
          </a:p>
          <a:p>
            <a:pPr marL="342900" indent="-342900">
              <a:lnSpc>
                <a:spcPct val="90000"/>
              </a:lnSpc>
              <a:buFont typeface="Arial" panose="020B0604020202020204" pitchFamily="34" charset="0"/>
              <a:buChar char="•"/>
              <a:defRPr/>
            </a:pPr>
            <a:r>
              <a:rPr lang="nl-NL" altLang="en-US" sz="2400" dirty="0"/>
              <a:t>Mtazamo bila kutoa hukumu</a:t>
            </a:r>
          </a:p>
          <a:p>
            <a:pPr>
              <a:lnSpc>
                <a:spcPct val="90000"/>
              </a:lnSpc>
              <a:defRPr/>
            </a:pPr>
            <a:endParaRPr lang="nl-NL" altLang="en-US" sz="2400" dirty="0"/>
          </a:p>
          <a:p>
            <a:pPr marL="342900" indent="-342900">
              <a:lnSpc>
                <a:spcPct val="90000"/>
              </a:lnSpc>
              <a:buFont typeface="Arial" panose="020B0604020202020204" pitchFamily="34" charset="0"/>
              <a:buChar char="•"/>
              <a:defRPr/>
            </a:pPr>
            <a:r>
              <a:rPr lang="nl-NL" altLang="en-US" sz="2400" dirty="0"/>
              <a:t>Usikilizaji makini</a:t>
            </a:r>
          </a:p>
          <a:p>
            <a:pPr>
              <a:lnSpc>
                <a:spcPct val="90000"/>
              </a:lnSpc>
              <a:defRPr/>
            </a:pPr>
            <a:endParaRPr lang="nl-NL" altLang="en-US" sz="2400" dirty="0"/>
          </a:p>
          <a:p>
            <a:pPr marL="342900" indent="-342900">
              <a:lnSpc>
                <a:spcPct val="90000"/>
              </a:lnSpc>
              <a:buFont typeface="Arial" panose="020B0604020202020204" pitchFamily="34" charset="0"/>
              <a:buChar char="•"/>
              <a:defRPr/>
            </a:pPr>
            <a:r>
              <a:rPr lang="nl-NL" altLang="en-US" sz="2400" dirty="0"/>
              <a:t>Kufanya muhtasari kwa uwazi</a:t>
            </a:r>
            <a:endParaRPr lang="en-US" alt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9E41E78F-CD55-D24E-8D7F-91E4CDF2CD2E}"/>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430F4DFE-13A8-B544-974F-33BDB6EF7D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057605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dirty="0" err="1">
                <a:solidFill>
                  <a:srgbClr val="132831"/>
                </a:solidFill>
                <a:cs typeface="Calibri Light" panose="020F0302020204030204" pitchFamily="34" charset="0"/>
              </a:rPr>
              <a:t>Kazi</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yako</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mwenyewe</a:t>
            </a:r>
            <a:endParaRPr lang="en-US" sz="3200" b="1" cap="all" dirty="0">
              <a:solidFill>
                <a:srgbClr val="132831"/>
              </a:solidFill>
              <a:cs typeface="Calibri Light" panose="020F0302020204030204" pitchFamily="34" charset="0"/>
            </a:endParaRPr>
          </a:p>
        </p:txBody>
      </p:sp>
      <p:sp>
        <p:nvSpPr>
          <p:cNvPr id="11" name="Rectangle 10"/>
          <p:cNvSpPr/>
          <p:nvPr/>
        </p:nvSpPr>
        <p:spPr>
          <a:xfrm>
            <a:off x="877226" y="1931365"/>
            <a:ext cx="7758774" cy="4782848"/>
          </a:xfrm>
          <a:prstGeom prst="rect">
            <a:avLst/>
          </a:prstGeom>
        </p:spPr>
        <p:txBody>
          <a:bodyPr wrap="square">
            <a:spAutoFit/>
          </a:bodyPr>
          <a:lstStyle/>
          <a:p>
            <a:pPr marL="342900" indent="-342900">
              <a:lnSpc>
                <a:spcPct val="90000"/>
              </a:lnSpc>
              <a:buFont typeface="Arial" panose="020B0604020202020204" pitchFamily="34" charset="0"/>
              <a:buChar char="•"/>
              <a:defRPr/>
            </a:pPr>
            <a:r>
              <a:rPr lang="en-GB" altLang="en-US" sz="2400" dirty="0" err="1"/>
              <a:t>Tafuta</a:t>
            </a:r>
            <a:r>
              <a:rPr lang="en-GB" altLang="en-US" sz="2400" dirty="0"/>
              <a:t> </a:t>
            </a:r>
            <a:r>
              <a:rPr lang="en-GB" altLang="en-US" sz="2400" dirty="0" err="1"/>
              <a:t>mwenzako</a:t>
            </a:r>
            <a:r>
              <a:rPr lang="en-GB" altLang="en-US" sz="2400" dirty="0"/>
              <a:t> </a:t>
            </a:r>
            <a:r>
              <a:rPr lang="en-GB" altLang="en-US" sz="2400" dirty="0" err="1"/>
              <a:t>unaetaka</a:t>
            </a:r>
            <a:r>
              <a:rPr lang="en-GB" altLang="en-US" sz="2400" dirty="0"/>
              <a:t> </a:t>
            </a:r>
            <a:r>
              <a:rPr lang="en-GB" altLang="en-US" sz="2400" dirty="0" err="1"/>
              <a:t>kamfanyia</a:t>
            </a:r>
            <a:r>
              <a:rPr lang="en-GB" altLang="en-US" sz="2400" dirty="0"/>
              <a:t> </a:t>
            </a:r>
            <a:r>
              <a:rPr lang="en-GB" altLang="en-US" sz="2400" dirty="0" err="1"/>
              <a:t>usaili</a:t>
            </a:r>
            <a:r>
              <a:rPr lang="en-GB" altLang="en-US" sz="2400" dirty="0"/>
              <a:t> </a:t>
            </a:r>
            <a:r>
              <a:rPr lang="en-GB" altLang="en-US" sz="2400" dirty="0" err="1"/>
              <a:t>kuhusu</a:t>
            </a:r>
            <a:r>
              <a:rPr lang="en-GB" altLang="en-US" sz="2400" dirty="0"/>
              <a:t> </a:t>
            </a:r>
            <a:r>
              <a:rPr lang="en-GB" altLang="en-US" sz="2400" dirty="0" err="1"/>
              <a:t>kazi</a:t>
            </a:r>
            <a:r>
              <a:rPr lang="en-GB" altLang="en-US" sz="2400" dirty="0"/>
              <a:t> </a:t>
            </a:r>
            <a:r>
              <a:rPr lang="en-GB" altLang="en-US" sz="2400" dirty="0" err="1"/>
              <a:t>ya</a:t>
            </a:r>
            <a:r>
              <a:rPr lang="en-GB" altLang="en-US" sz="2400" dirty="0"/>
              <a:t> </a:t>
            </a:r>
            <a:r>
              <a:rPr lang="en-GB" altLang="en-US" sz="2400" dirty="0" err="1"/>
              <a:t>kila</a:t>
            </a:r>
            <a:r>
              <a:rPr lang="en-GB" altLang="en-US" sz="2400" dirty="0"/>
              <a:t> </a:t>
            </a:r>
            <a:r>
              <a:rPr lang="en-GB" altLang="en-US" sz="2400" dirty="0" err="1"/>
              <a:t>mmoja</a:t>
            </a:r>
            <a:r>
              <a:rPr lang="en-GB" altLang="en-US" sz="2400" dirty="0"/>
              <a:t>;</a:t>
            </a:r>
            <a:endParaRPr lang="nl-NL" altLang="en-US" sz="2400" dirty="0"/>
          </a:p>
          <a:p>
            <a:pPr marL="342900" indent="-342900">
              <a:lnSpc>
                <a:spcPct val="90000"/>
              </a:lnSpc>
              <a:buFont typeface="Arial" panose="020B0604020202020204" pitchFamily="34" charset="0"/>
              <a:buChar char="•"/>
              <a:defRPr/>
            </a:pPr>
            <a:endParaRPr lang="nl-NL" altLang="en-US" sz="2400" dirty="0"/>
          </a:p>
          <a:p>
            <a:pPr marL="342900" indent="-342900">
              <a:lnSpc>
                <a:spcPct val="90000"/>
              </a:lnSpc>
              <a:buFont typeface="Arial" panose="020B0604020202020204" pitchFamily="34" charset="0"/>
              <a:buChar char="•"/>
              <a:defRPr/>
            </a:pPr>
            <a:r>
              <a:rPr lang="nl-NL" altLang="en-US" sz="2400" dirty="0"/>
              <a:t>Kama msaili, B anasema kuhusu kazi yake (dakika 10). Baada ya usaili unabadilisha majukumu;</a:t>
            </a:r>
          </a:p>
          <a:p>
            <a:pPr>
              <a:lnSpc>
                <a:spcPct val="90000"/>
              </a:lnSpc>
              <a:defRPr/>
            </a:pPr>
            <a:endParaRPr lang="nl-NL" altLang="en-US" sz="2400" dirty="0"/>
          </a:p>
          <a:p>
            <a:pPr marL="342900" indent="-342900">
              <a:lnSpc>
                <a:spcPct val="90000"/>
              </a:lnSpc>
              <a:buFont typeface="Arial" panose="020B0604020202020204" pitchFamily="34" charset="0"/>
              <a:buChar char="•"/>
              <a:defRPr/>
            </a:pPr>
            <a:r>
              <a:rPr lang="nl-NL" altLang="en-US" sz="2400" dirty="0"/>
              <a:t>Chukua dakika 10 ili kufanya muhtasari mambo muhimu zaidi katika maendeleo ya kazi ya </a:t>
            </a:r>
            <a:r>
              <a:rPr lang="nl-NL" altLang="en-US" sz="2400" dirty="0" err="1"/>
              <a:t>mshirika</a:t>
            </a:r>
            <a:r>
              <a:rPr lang="nl-NL" altLang="en-US" sz="2400" dirty="0"/>
              <a:t> </a:t>
            </a:r>
            <a:r>
              <a:rPr lang="nl-NL" altLang="en-US" sz="2400" dirty="0" err="1"/>
              <a:t>wako</a:t>
            </a:r>
            <a:r>
              <a:rPr lang="nl-NL" altLang="en-US" sz="2400" dirty="0"/>
              <a:t>;</a:t>
            </a:r>
          </a:p>
          <a:p>
            <a:pPr marL="342900" indent="-342900">
              <a:lnSpc>
                <a:spcPct val="90000"/>
              </a:lnSpc>
              <a:buFont typeface="Arial" panose="020B0604020202020204" pitchFamily="34" charset="0"/>
              <a:buChar char="•"/>
              <a:defRPr/>
            </a:pPr>
            <a:endParaRPr lang="nl-NL" altLang="en-US" sz="2400" dirty="0"/>
          </a:p>
          <a:p>
            <a:pPr marL="342900" indent="-342900">
              <a:lnSpc>
                <a:spcPct val="90000"/>
              </a:lnSpc>
              <a:buFont typeface="Arial" panose="020B0604020202020204" pitchFamily="34" charset="0"/>
              <a:buChar char="•"/>
              <a:defRPr/>
            </a:pPr>
            <a:r>
              <a:rPr lang="nl-NL" altLang="en-US" sz="2400" dirty="0"/>
              <a:t>Katika kundi zima, A hutoa muhtasari wa B na B hutoa muhtasari wa A mambo muhimu zaidi katika maendeleo ya kila kazi ya kila mmoja.</a:t>
            </a:r>
          </a:p>
          <a:p>
            <a:pPr marL="342900" indent="-342900">
              <a:lnSpc>
                <a:spcPct val="90000"/>
              </a:lnSpc>
              <a:buFont typeface="Arial" panose="020B0604020202020204" pitchFamily="34" charset="0"/>
              <a:buChar char="•"/>
              <a:defRPr/>
            </a:pPr>
            <a:endParaRPr lang="nl-NL" altLang="en-US" sz="2400" dirty="0"/>
          </a:p>
          <a:p>
            <a:endParaRPr 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489CDEEE-B754-D148-A063-5B11CC65D618}"/>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C9303FFD-E5A3-5C46-9C77-B956736E7F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4128314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err="1">
                <a:solidFill>
                  <a:srgbClr val="132831"/>
                </a:solidFill>
              </a:rPr>
              <a:t>Sifa</a:t>
            </a:r>
            <a:r>
              <a:rPr lang="en-GB" altLang="en-US" sz="3200" b="1" cap="all" dirty="0">
                <a:solidFill>
                  <a:srgbClr val="132831"/>
                </a:solidFill>
              </a:rPr>
              <a:t> </a:t>
            </a:r>
            <a:r>
              <a:rPr lang="en-GB" altLang="en-US" sz="3200" b="1" cap="all" dirty="0" err="1">
                <a:solidFill>
                  <a:srgbClr val="132831"/>
                </a:solidFill>
              </a:rPr>
              <a:t>zangu</a:t>
            </a:r>
            <a:r>
              <a:rPr lang="en-GB" altLang="en-US" sz="3200" b="1" cap="all" dirty="0">
                <a:solidFill>
                  <a:srgbClr val="132831"/>
                </a:solidFill>
              </a:rPr>
              <a:t> </a:t>
            </a:r>
            <a:r>
              <a:rPr lang="en-GB" altLang="en-US" sz="3200" b="1" cap="all" dirty="0" err="1">
                <a:solidFill>
                  <a:srgbClr val="132831"/>
                </a:solidFill>
              </a:rPr>
              <a:t>katika</a:t>
            </a:r>
            <a:r>
              <a:rPr lang="en-GB" altLang="en-US" sz="3200" b="1" cap="all" dirty="0">
                <a:solidFill>
                  <a:srgbClr val="132831"/>
                </a:solidFill>
              </a:rPr>
              <a:t> </a:t>
            </a:r>
            <a:r>
              <a:rPr lang="en-GB" altLang="en-US" sz="3200" b="1" cap="all" dirty="0" err="1">
                <a:solidFill>
                  <a:srgbClr val="132831"/>
                </a:solidFill>
              </a:rPr>
              <a:t>mwongozo</a:t>
            </a:r>
            <a:r>
              <a:rPr lang="en-GB" altLang="en-US" sz="3200" b="1" cap="all" dirty="0">
                <a:solidFill>
                  <a:srgbClr val="132831"/>
                </a:solidFill>
              </a:rPr>
              <a:t> </a:t>
            </a:r>
            <a:r>
              <a:rPr lang="en-GB" altLang="en-US" sz="3200" b="1" cap="all" dirty="0" err="1">
                <a:solidFill>
                  <a:srgbClr val="132831"/>
                </a:solidFill>
              </a:rPr>
              <a:t>wa</a:t>
            </a:r>
            <a:r>
              <a:rPr lang="en-GB" altLang="en-US" sz="3200" b="1" cap="all" dirty="0">
                <a:solidFill>
                  <a:srgbClr val="132831"/>
                </a:solidFill>
              </a:rPr>
              <a:t> </a:t>
            </a:r>
            <a:r>
              <a:rPr lang="en-GB" altLang="en-US" sz="3200" b="1" cap="all" dirty="0" err="1">
                <a:solidFill>
                  <a:srgbClr val="132831"/>
                </a:solidFill>
              </a:rPr>
              <a:t>kazi</a:t>
            </a:r>
            <a:endParaRPr lang="en-US" sz="3200" cap="all" dirty="0">
              <a:solidFill>
                <a:srgbClr val="132831"/>
              </a:solidFill>
              <a:cs typeface="Cubano Regular"/>
            </a:endParaRPr>
          </a:p>
        </p:txBody>
      </p:sp>
      <p:sp>
        <p:nvSpPr>
          <p:cNvPr id="11" name="Rectangle 10"/>
          <p:cNvSpPr/>
          <p:nvPr/>
        </p:nvSpPr>
        <p:spPr>
          <a:xfrm>
            <a:off x="781384" y="2175354"/>
            <a:ext cx="7177760" cy="3046988"/>
          </a:xfrm>
          <a:prstGeom prst="rect">
            <a:avLst/>
          </a:prstGeom>
        </p:spPr>
        <p:txBody>
          <a:bodyPr wrap="square">
            <a:spAutoFit/>
          </a:bodyPr>
          <a:lstStyle/>
          <a:p>
            <a:pPr marL="342900" indent="-342900">
              <a:buFont typeface="Arial" panose="020B0604020202020204" pitchFamily="34" charset="0"/>
              <a:buChar char="•"/>
            </a:pPr>
            <a:r>
              <a:rPr lang="en-GB" altLang="nl-NL" sz="2400" dirty="0"/>
              <a:t>STARR </a:t>
            </a:r>
            <a:r>
              <a:rPr lang="en-GB" altLang="nl-NL" sz="2400" dirty="0" err="1"/>
              <a:t>ni</a:t>
            </a:r>
            <a:r>
              <a:rPr lang="en-GB" altLang="nl-NL" sz="2400" dirty="0"/>
              <a:t> </a:t>
            </a:r>
            <a:r>
              <a:rPr lang="en-GB" altLang="nl-NL" sz="2400" dirty="0" err="1"/>
              <a:t>mbinu</a:t>
            </a:r>
            <a:r>
              <a:rPr lang="en-GB" altLang="nl-NL" sz="2400" dirty="0"/>
              <a:t> </a:t>
            </a:r>
            <a:r>
              <a:rPr lang="en-GB" altLang="nl-NL" sz="2400" dirty="0" err="1"/>
              <a:t>ya</a:t>
            </a:r>
            <a:r>
              <a:rPr lang="en-GB" altLang="nl-NL" sz="2400" dirty="0"/>
              <a:t> </a:t>
            </a:r>
            <a:r>
              <a:rPr lang="en-GB" altLang="nl-NL" sz="2400" dirty="0" err="1"/>
              <a:t>usaili</a:t>
            </a:r>
            <a:r>
              <a:rPr lang="en-GB" altLang="nl-NL" sz="2400" dirty="0"/>
              <a:t> </a:t>
            </a:r>
            <a:r>
              <a:rPr lang="en-GB" altLang="nl-NL" sz="2400" dirty="0" err="1"/>
              <a:t>ya</a:t>
            </a:r>
            <a:r>
              <a:rPr lang="en-GB" altLang="nl-NL" sz="2400" dirty="0"/>
              <a:t> </a:t>
            </a:r>
            <a:r>
              <a:rPr lang="en-GB" altLang="nl-NL" sz="2400" dirty="0" err="1"/>
              <a:t>kuaminika</a:t>
            </a:r>
            <a:r>
              <a:rPr lang="en-GB" altLang="nl-NL" sz="2400" dirty="0"/>
              <a:t> </a:t>
            </a:r>
            <a:r>
              <a:rPr lang="en-GB" altLang="nl-NL" sz="2400" dirty="0" err="1"/>
              <a:t>inayotumika</a:t>
            </a:r>
            <a:r>
              <a:rPr lang="en-GB" altLang="nl-NL" sz="2400" dirty="0"/>
              <a:t> </a:t>
            </a:r>
            <a:r>
              <a:rPr lang="en-GB" altLang="nl-NL" sz="2400" dirty="0" err="1"/>
              <a:t>kutafakari</a:t>
            </a:r>
            <a:r>
              <a:rPr lang="en-GB" altLang="nl-NL" sz="2400" dirty="0"/>
              <a:t> </a:t>
            </a:r>
            <a:r>
              <a:rPr lang="en-GB" altLang="nl-NL" sz="2400" dirty="0" err="1"/>
              <a:t>juu</a:t>
            </a:r>
            <a:r>
              <a:rPr lang="en-GB" altLang="nl-NL" sz="2400" dirty="0"/>
              <a:t> </a:t>
            </a:r>
            <a:r>
              <a:rPr lang="en-GB" altLang="nl-NL" sz="2400" dirty="0" err="1"/>
              <a:t>ya</a:t>
            </a:r>
            <a:r>
              <a:rPr lang="en-GB" altLang="nl-NL" sz="2400" dirty="0"/>
              <a:t> </a:t>
            </a:r>
            <a:r>
              <a:rPr lang="en-GB" altLang="nl-NL" sz="2400" dirty="0" err="1"/>
              <a:t>mahiri</a:t>
            </a:r>
            <a:r>
              <a:rPr lang="en-GB" altLang="nl-NL" sz="2400" dirty="0"/>
              <a:t>;</a:t>
            </a:r>
          </a:p>
          <a:p>
            <a:endParaRPr lang="en-GB" altLang="nl-NL" sz="2400" dirty="0"/>
          </a:p>
          <a:p>
            <a:pPr marL="342900" indent="-342900">
              <a:buFont typeface="Arial" panose="020B0604020202020204" pitchFamily="34" charset="0"/>
              <a:buChar char="•"/>
            </a:pPr>
            <a:r>
              <a:rPr lang="en-GB" altLang="nl-NL" sz="2400" dirty="0" err="1"/>
              <a:t>Usaili</a:t>
            </a:r>
            <a:r>
              <a:rPr lang="en-GB" altLang="nl-NL" sz="2400" dirty="0"/>
              <a:t> </a:t>
            </a:r>
            <a:r>
              <a:rPr lang="en-GB" altLang="nl-NL" sz="2400" dirty="0" err="1"/>
              <a:t>wa</a:t>
            </a:r>
            <a:r>
              <a:rPr lang="en-GB" altLang="nl-NL" sz="2400" dirty="0"/>
              <a:t> STARR </a:t>
            </a:r>
            <a:r>
              <a:rPr lang="en-GB" altLang="nl-NL" sz="2400" dirty="0" err="1"/>
              <a:t>unafaa</a:t>
            </a:r>
            <a:r>
              <a:rPr lang="en-GB" altLang="nl-NL" sz="2400" dirty="0"/>
              <a:t> </a:t>
            </a:r>
            <a:r>
              <a:rPr lang="en-GB" altLang="nl-NL" sz="2400" dirty="0" err="1"/>
              <a:t>sana</a:t>
            </a:r>
            <a:r>
              <a:rPr lang="en-GB" altLang="nl-NL" sz="2400" dirty="0"/>
              <a:t> </a:t>
            </a:r>
            <a:r>
              <a:rPr lang="en-GB" altLang="nl-NL" sz="2400" dirty="0" err="1"/>
              <a:t>kwa</a:t>
            </a:r>
            <a:r>
              <a:rPr lang="en-GB" altLang="nl-NL" sz="2400" dirty="0"/>
              <a:t> </a:t>
            </a:r>
            <a:r>
              <a:rPr lang="en-GB" altLang="nl-NL" sz="2400" dirty="0" err="1"/>
              <a:t>kutafuta</a:t>
            </a:r>
            <a:r>
              <a:rPr lang="en-GB" altLang="nl-NL" sz="2400" dirty="0"/>
              <a:t> </a:t>
            </a:r>
            <a:r>
              <a:rPr lang="en-GB" altLang="nl-NL" sz="2400" dirty="0" err="1"/>
              <a:t>uzoefu</a:t>
            </a:r>
            <a:r>
              <a:rPr lang="en-GB" altLang="nl-NL" sz="2400" dirty="0"/>
              <a:t>;</a:t>
            </a:r>
          </a:p>
          <a:p>
            <a:endParaRPr lang="en-GB" altLang="nl-NL" sz="2400" dirty="0"/>
          </a:p>
          <a:p>
            <a:pPr marL="342900" indent="-342900">
              <a:buFont typeface="Arial" panose="020B0604020202020204" pitchFamily="34" charset="0"/>
              <a:buChar char="•"/>
            </a:pPr>
            <a:r>
              <a:rPr lang="en-GB" altLang="nl-NL" sz="2400" dirty="0" err="1"/>
              <a:t>Usaili</a:t>
            </a:r>
            <a:r>
              <a:rPr lang="en-GB" altLang="nl-NL" sz="2400" dirty="0"/>
              <a:t> </a:t>
            </a:r>
            <a:r>
              <a:rPr lang="en-GB" altLang="nl-NL" sz="2400" dirty="0" err="1"/>
              <a:t>pia</a:t>
            </a:r>
            <a:r>
              <a:rPr lang="en-GB" altLang="nl-NL" sz="2400" dirty="0"/>
              <a:t> </a:t>
            </a:r>
            <a:r>
              <a:rPr lang="en-GB" altLang="nl-NL" sz="2400" dirty="0" err="1"/>
              <a:t>unajulikana</a:t>
            </a:r>
            <a:r>
              <a:rPr lang="en-GB" altLang="nl-NL" sz="2400" dirty="0"/>
              <a:t> </a:t>
            </a:r>
            <a:r>
              <a:rPr lang="en-GB" altLang="nl-NL" sz="2400" dirty="0" err="1"/>
              <a:t>kama</a:t>
            </a:r>
            <a:r>
              <a:rPr lang="en-GB" altLang="nl-NL" sz="2400" dirty="0"/>
              <a:t> </a:t>
            </a:r>
            <a:r>
              <a:rPr lang="en-GB" altLang="nl-NL" sz="2400" dirty="0" err="1"/>
              <a:t>usaili</a:t>
            </a:r>
            <a:r>
              <a:rPr lang="en-GB" altLang="nl-NL" sz="2400" dirty="0"/>
              <a:t> </a:t>
            </a:r>
            <a:r>
              <a:rPr lang="en-GB" altLang="nl-NL" sz="2400" dirty="0" err="1"/>
              <a:t>wenye</a:t>
            </a:r>
            <a:r>
              <a:rPr lang="en-GB" altLang="nl-NL" sz="2400" dirty="0"/>
              <a:t> </a:t>
            </a:r>
            <a:r>
              <a:rPr lang="en-GB" altLang="nl-NL" sz="2400" dirty="0" err="1"/>
              <a:t>msingi</a:t>
            </a:r>
            <a:r>
              <a:rPr lang="en-GB" altLang="nl-NL" sz="2400" dirty="0"/>
              <a:t> </a:t>
            </a:r>
            <a:r>
              <a:rPr lang="en-GB" altLang="nl-NL" sz="2400" dirty="0" err="1"/>
              <a:t>wa</a:t>
            </a:r>
            <a:r>
              <a:rPr lang="en-GB" altLang="nl-NL" sz="2400" dirty="0"/>
              <a:t> </a:t>
            </a:r>
            <a:r>
              <a:rPr lang="en-GB" altLang="nl-NL" sz="2400" dirty="0" err="1"/>
              <a:t>umahiri</a:t>
            </a:r>
            <a:r>
              <a:rPr lang="en-GB" altLang="nl-NL" sz="2400" dirty="0"/>
              <a:t>, </a:t>
            </a:r>
            <a:r>
              <a:rPr lang="en-GB" altLang="nl-NL" sz="2400" dirty="0" err="1"/>
              <a:t>usaili</a:t>
            </a:r>
            <a:r>
              <a:rPr lang="en-GB" altLang="nl-NL" sz="2400" dirty="0"/>
              <a:t> </a:t>
            </a:r>
            <a:r>
              <a:rPr lang="en-GB" altLang="nl-NL" sz="2400" dirty="0" err="1"/>
              <a:t>wa</a:t>
            </a:r>
            <a:r>
              <a:rPr lang="en-GB" altLang="nl-NL" sz="2400" dirty="0"/>
              <a:t> </a:t>
            </a:r>
            <a:r>
              <a:rPr lang="en-GB" altLang="nl-NL" sz="2400" dirty="0" err="1"/>
              <a:t>kiashiria</a:t>
            </a:r>
            <a:r>
              <a:rPr lang="en-GB" altLang="nl-NL" sz="2400" dirty="0"/>
              <a:t> </a:t>
            </a:r>
            <a:r>
              <a:rPr lang="en-GB" altLang="nl-NL" sz="2400" dirty="0" err="1"/>
              <a:t>kinachorejelewa</a:t>
            </a:r>
            <a:r>
              <a:rPr lang="en-GB" altLang="nl-NL" sz="2400" dirty="0"/>
              <a:t> au </a:t>
            </a:r>
            <a:r>
              <a:rPr lang="en-GB" altLang="nl-NL" sz="2400" dirty="0" err="1"/>
              <a:t>usaili</a:t>
            </a:r>
            <a:r>
              <a:rPr lang="en-GB" altLang="nl-NL" sz="2400" dirty="0"/>
              <a:t> </a:t>
            </a:r>
            <a:r>
              <a:rPr lang="en-GB" altLang="nl-NL" sz="2400" dirty="0" err="1"/>
              <a:t>wa</a:t>
            </a:r>
            <a:r>
              <a:rPr lang="en-GB" altLang="nl-NL" sz="2400" dirty="0"/>
              <a:t> </a:t>
            </a:r>
            <a:r>
              <a:rPr lang="en-GB" altLang="nl-NL" sz="2400" dirty="0" err="1"/>
              <a:t>tukio</a:t>
            </a:r>
            <a:r>
              <a:rPr lang="en-GB" altLang="nl-NL" sz="2400" dirty="0"/>
              <a:t> la </a:t>
            </a:r>
            <a:r>
              <a:rPr lang="en-GB" altLang="nl-NL" sz="2400" dirty="0" err="1"/>
              <a:t>kitabia</a:t>
            </a:r>
            <a:r>
              <a:rPr lang="en-GB" altLang="nl-NL" sz="2400" dirty="0"/>
              <a:t>.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94A9AE4C-090E-1448-905E-20C51412D249}"/>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347C7E3E-E0CF-0A43-A2BE-A1ED9819E5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31156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nl-NL" altLang="en-US" sz="3200" b="1" cap="all" dirty="0" err="1">
                <a:solidFill>
                  <a:srgbClr val="132831"/>
                </a:solidFill>
              </a:rPr>
              <a:t>Karibuni</a:t>
            </a:r>
            <a:endParaRPr lang="en-US" sz="3000" b="1" cap="all" dirty="0">
              <a:solidFill>
                <a:srgbClr val="132831"/>
              </a:solidFill>
              <a:latin typeface="Cubano Regular"/>
              <a:cs typeface="Cubano Regular"/>
            </a:endParaRPr>
          </a:p>
        </p:txBody>
      </p:sp>
      <p:sp>
        <p:nvSpPr>
          <p:cNvPr id="11" name="Rectangle 10"/>
          <p:cNvSpPr/>
          <p:nvPr/>
        </p:nvSpPr>
        <p:spPr>
          <a:xfrm>
            <a:off x="781384" y="1920076"/>
            <a:ext cx="7483452" cy="4524315"/>
          </a:xfrm>
          <a:prstGeom prst="rect">
            <a:avLst/>
          </a:prstGeom>
        </p:spPr>
        <p:txBody>
          <a:bodyPr wrap="square">
            <a:spAutoFit/>
          </a:bodyPr>
          <a:lstStyle/>
          <a:p>
            <a:pPr>
              <a:defRPr/>
            </a:pPr>
            <a:r>
              <a:rPr lang="en-GB" sz="2400" dirty="0" err="1"/>
              <a:t>Programu</a:t>
            </a:r>
            <a:endParaRPr lang="en-GB" sz="2400" dirty="0"/>
          </a:p>
          <a:p>
            <a:pPr marL="342900" indent="-342900">
              <a:buFont typeface="Arial" panose="020B0604020202020204" pitchFamily="34" charset="0"/>
              <a:buChar char="•"/>
              <a:defRPr/>
            </a:pPr>
            <a:r>
              <a:rPr lang="en-GB" sz="2400" dirty="0" err="1"/>
              <a:t>Ukaribisho</a:t>
            </a:r>
            <a:r>
              <a:rPr lang="en-GB" sz="2400" dirty="0"/>
              <a:t> </a:t>
            </a:r>
            <a:r>
              <a:rPr lang="en-GB" sz="2400" dirty="0" err="1"/>
              <a:t>na</a:t>
            </a:r>
            <a:r>
              <a:rPr lang="en-GB" sz="2400" dirty="0"/>
              <a:t> utangulizi;</a:t>
            </a:r>
          </a:p>
          <a:p>
            <a:pPr marL="342900" indent="-342900">
              <a:buFont typeface="Arial" panose="020B0604020202020204" pitchFamily="34" charset="0"/>
              <a:buChar char="•"/>
              <a:defRPr/>
            </a:pPr>
            <a:r>
              <a:rPr lang="en-GB" sz="2400" dirty="0" err="1"/>
              <a:t>Naweza</a:t>
            </a:r>
            <a:r>
              <a:rPr lang="en-GB" sz="2400" dirty="0"/>
              <a:t> </a:t>
            </a:r>
            <a:r>
              <a:rPr lang="en-GB" sz="2400" dirty="0" err="1"/>
              <a:t>kujitambulisha</a:t>
            </a:r>
            <a:r>
              <a:rPr lang="en-GB" sz="2400" dirty="0"/>
              <a:t>?; </a:t>
            </a:r>
          </a:p>
          <a:p>
            <a:pPr marL="342900" indent="-342900">
              <a:buFont typeface="Arial" panose="020B0604020202020204" pitchFamily="34" charset="0"/>
              <a:buChar char="•"/>
              <a:defRPr/>
            </a:pPr>
            <a:r>
              <a:rPr lang="en-GB" sz="2400" dirty="0" err="1"/>
              <a:t>Matarajio</a:t>
            </a:r>
            <a:r>
              <a:rPr lang="en-GB" sz="2400" dirty="0"/>
              <a:t>, </a:t>
            </a:r>
            <a:r>
              <a:rPr lang="en-GB" sz="2400" dirty="0" err="1"/>
              <a:t>malengo</a:t>
            </a:r>
            <a:r>
              <a:rPr lang="en-GB" sz="2400" dirty="0"/>
              <a:t> </a:t>
            </a:r>
            <a:r>
              <a:rPr lang="en-GB" sz="2400" dirty="0" err="1"/>
              <a:t>na</a:t>
            </a:r>
            <a:r>
              <a:rPr lang="en-GB" sz="2400" dirty="0"/>
              <a:t> </a:t>
            </a:r>
            <a:r>
              <a:rPr lang="en-GB" sz="2400" dirty="0" err="1"/>
              <a:t>mbinu</a:t>
            </a:r>
            <a:r>
              <a:rPr lang="en-GB" sz="2400" dirty="0"/>
              <a:t>;</a:t>
            </a:r>
          </a:p>
          <a:p>
            <a:pPr marL="342900" indent="-342900">
              <a:buFont typeface="Arial" panose="020B0604020202020204" pitchFamily="34" charset="0"/>
              <a:buChar char="•"/>
              <a:defRPr/>
            </a:pPr>
            <a:r>
              <a:rPr lang="en-GB" sz="2400" dirty="0" err="1"/>
              <a:t>Maelezo</a:t>
            </a:r>
            <a:r>
              <a:rPr lang="en-GB" sz="2400" dirty="0"/>
              <a:t> </a:t>
            </a:r>
            <a:r>
              <a:rPr lang="en-GB" sz="2400" dirty="0" err="1"/>
              <a:t>ya</a:t>
            </a:r>
            <a:r>
              <a:rPr lang="en-GB" sz="2400" dirty="0"/>
              <a:t> </a:t>
            </a:r>
            <a:r>
              <a:rPr lang="en-GB" sz="2400" dirty="0" err="1"/>
              <a:t>jumla</a:t>
            </a:r>
            <a:r>
              <a:rPr lang="en-GB" sz="2400" dirty="0"/>
              <a:t> </a:t>
            </a:r>
            <a:r>
              <a:rPr lang="en-GB" sz="2400" dirty="0" err="1"/>
              <a:t>ya</a:t>
            </a:r>
            <a:r>
              <a:rPr lang="en-GB" sz="2400" dirty="0"/>
              <a:t> </a:t>
            </a:r>
            <a:r>
              <a:rPr lang="en-GB" sz="2400" dirty="0" err="1"/>
              <a:t>sanduku</a:t>
            </a:r>
            <a:r>
              <a:rPr lang="en-GB" sz="2400" dirty="0"/>
              <a:t> la </a:t>
            </a:r>
            <a:r>
              <a:rPr lang="en-GB" sz="2400" dirty="0" err="1"/>
              <a:t>zana</a:t>
            </a:r>
            <a:r>
              <a:rPr lang="en-GB" sz="2400" dirty="0"/>
              <a:t>;</a:t>
            </a:r>
          </a:p>
          <a:p>
            <a:pPr marL="342900" indent="-342900">
              <a:buFont typeface="Arial" panose="020B0604020202020204" pitchFamily="34" charset="0"/>
              <a:buChar char="•"/>
              <a:defRPr/>
            </a:pPr>
            <a:r>
              <a:rPr lang="en-GB" sz="2400" dirty="0" err="1"/>
              <a:t>Kazi</a:t>
            </a:r>
            <a:r>
              <a:rPr lang="en-GB" sz="2400" dirty="0"/>
              <a:t> </a:t>
            </a:r>
            <a:r>
              <a:rPr lang="en-GB" sz="2400" dirty="0" err="1"/>
              <a:t>yako</a:t>
            </a:r>
            <a:r>
              <a:rPr lang="en-GB" sz="2400" dirty="0"/>
              <a:t> </a:t>
            </a:r>
            <a:r>
              <a:rPr lang="en-GB" sz="2400" dirty="0" err="1"/>
              <a:t>mwenyewe</a:t>
            </a:r>
            <a:r>
              <a:rPr lang="en-GB" sz="2400" dirty="0"/>
              <a:t>;</a:t>
            </a:r>
          </a:p>
          <a:p>
            <a:pPr marL="342900" indent="-342900">
              <a:buFont typeface="Arial" panose="020B0604020202020204" pitchFamily="34" charset="0"/>
              <a:buChar char="•"/>
              <a:defRPr/>
            </a:pPr>
            <a:r>
              <a:rPr lang="en-GB" sz="2400" dirty="0" err="1"/>
              <a:t>Tathmini</a:t>
            </a:r>
            <a:r>
              <a:rPr lang="en-GB" sz="2400" dirty="0"/>
              <a:t> </a:t>
            </a:r>
            <a:r>
              <a:rPr lang="en-GB" sz="2400" dirty="0" err="1"/>
              <a:t>binafsi</a:t>
            </a:r>
            <a:r>
              <a:rPr lang="en-GB" sz="2400" dirty="0"/>
              <a:t>: </a:t>
            </a:r>
            <a:r>
              <a:rPr lang="en-GB" sz="2400" dirty="0" err="1"/>
              <a:t>sifa</a:t>
            </a:r>
            <a:r>
              <a:rPr lang="en-GB" sz="2400" dirty="0"/>
              <a:t> </a:t>
            </a:r>
            <a:r>
              <a:rPr lang="en-GB" sz="2400" dirty="0" err="1"/>
              <a:t>zako</a:t>
            </a:r>
            <a:r>
              <a:rPr lang="en-GB" sz="2400" dirty="0"/>
              <a:t> </a:t>
            </a:r>
            <a:r>
              <a:rPr lang="en-GB" sz="2400" dirty="0" err="1"/>
              <a:t>kama</a:t>
            </a:r>
            <a:r>
              <a:rPr lang="en-GB" sz="2400" dirty="0"/>
              <a:t> </a:t>
            </a:r>
            <a:r>
              <a:rPr lang="en-GB" sz="2400" dirty="0" err="1"/>
              <a:t>mtaalamu</a:t>
            </a:r>
            <a:r>
              <a:rPr lang="en-GB" sz="2400" dirty="0"/>
              <a:t> </a:t>
            </a:r>
            <a:r>
              <a:rPr lang="en-GB" sz="2400" dirty="0" err="1"/>
              <a:t>katika</a:t>
            </a:r>
            <a:r>
              <a:rPr lang="en-GB" sz="2400" dirty="0"/>
              <a:t> </a:t>
            </a:r>
            <a:r>
              <a:rPr lang="en-GB" sz="2400" dirty="0" err="1"/>
              <a:t>mwongozo</a:t>
            </a:r>
            <a:r>
              <a:rPr lang="en-GB" sz="2400" dirty="0"/>
              <a:t> </a:t>
            </a:r>
            <a:r>
              <a:rPr lang="en-GB" sz="2400" dirty="0" err="1"/>
              <a:t>wa</a:t>
            </a:r>
            <a:r>
              <a:rPr lang="en-GB" sz="2400" dirty="0"/>
              <a:t> </a:t>
            </a:r>
            <a:r>
              <a:rPr lang="en-GB" sz="2400" dirty="0" err="1"/>
              <a:t>kazi</a:t>
            </a:r>
            <a:r>
              <a:rPr lang="en-GB" sz="2400" dirty="0"/>
              <a:t>;</a:t>
            </a:r>
          </a:p>
          <a:p>
            <a:pPr marL="342900" indent="-342900">
              <a:buFont typeface="Arial" panose="020B0604020202020204" pitchFamily="34" charset="0"/>
              <a:buChar char="•"/>
              <a:defRPr/>
            </a:pPr>
            <a:r>
              <a:rPr lang="en-GB" sz="2400" dirty="0" err="1"/>
              <a:t>Kazi</a:t>
            </a:r>
            <a:r>
              <a:rPr lang="en-GB" sz="2400" dirty="0"/>
              <a:t> </a:t>
            </a:r>
            <a:r>
              <a:rPr lang="en-GB" sz="2400" dirty="0" err="1"/>
              <a:t>ya</a:t>
            </a:r>
            <a:r>
              <a:rPr lang="en-GB" sz="2400" dirty="0"/>
              <a:t> </a:t>
            </a:r>
            <a:r>
              <a:rPr lang="en-GB" sz="2400" dirty="0" err="1"/>
              <a:t>vitendo</a:t>
            </a:r>
            <a:r>
              <a:rPr lang="en-GB" sz="2400" dirty="0"/>
              <a:t>;</a:t>
            </a:r>
          </a:p>
          <a:p>
            <a:pPr marL="342900" indent="-342900">
              <a:buFont typeface="Arial" panose="020B0604020202020204" pitchFamily="34" charset="0"/>
              <a:buChar char="•"/>
              <a:defRPr/>
            </a:pPr>
            <a:r>
              <a:rPr lang="en-GB" sz="2400" dirty="0" err="1"/>
              <a:t>Uhitaji</a:t>
            </a:r>
            <a:r>
              <a:rPr lang="en-GB" sz="2400" dirty="0"/>
              <a:t> </a:t>
            </a:r>
            <a:r>
              <a:rPr lang="en-GB" sz="2400" dirty="0" err="1"/>
              <a:t>wa</a:t>
            </a:r>
            <a:r>
              <a:rPr lang="en-GB" sz="2400" dirty="0"/>
              <a:t> </a:t>
            </a:r>
            <a:r>
              <a:rPr lang="en-GB" sz="2400" dirty="0" err="1"/>
              <a:t>tathmini</a:t>
            </a:r>
            <a:r>
              <a:rPr lang="en-GB" sz="2400" dirty="0"/>
              <a:t> </a:t>
            </a:r>
            <a:r>
              <a:rPr lang="en-GB" sz="2400" dirty="0" err="1"/>
              <a:t>wa</a:t>
            </a:r>
            <a:r>
              <a:rPr lang="en-GB" sz="2400" dirty="0"/>
              <a:t> </a:t>
            </a:r>
            <a:r>
              <a:rPr lang="en-GB" sz="2400" dirty="0" err="1"/>
              <a:t>kundi</a:t>
            </a:r>
            <a:r>
              <a:rPr lang="en-GB" sz="2400" dirty="0"/>
              <a:t> la </a:t>
            </a:r>
            <a:r>
              <a:rPr lang="en-GB" sz="2400" dirty="0" err="1"/>
              <a:t>vijana</a:t>
            </a:r>
            <a:r>
              <a:rPr lang="en-GB" sz="2400" dirty="0"/>
              <a:t>;</a:t>
            </a:r>
          </a:p>
          <a:p>
            <a:pPr marL="342900" indent="-342900">
              <a:buFont typeface="Arial" panose="020B0604020202020204" pitchFamily="34" charset="0"/>
              <a:buChar char="•"/>
              <a:defRPr/>
            </a:pPr>
            <a:r>
              <a:rPr lang="en-GB" sz="2400" dirty="0"/>
              <a:t>Tafakuri </a:t>
            </a:r>
            <a:r>
              <a:rPr lang="en-GB" sz="2400" dirty="0" err="1"/>
              <a:t>na</a:t>
            </a:r>
            <a:r>
              <a:rPr lang="en-GB" sz="2400" dirty="0"/>
              <a:t> </a:t>
            </a:r>
            <a:r>
              <a:rPr lang="en-GB" sz="2400" dirty="0" err="1"/>
              <a:t>kuangalia</a:t>
            </a:r>
            <a:r>
              <a:rPr lang="en-GB" sz="2400" dirty="0"/>
              <a:t> </a:t>
            </a:r>
            <a:r>
              <a:rPr lang="en-GB" sz="2400" dirty="0" err="1"/>
              <a:t>mbele</a:t>
            </a:r>
            <a:r>
              <a:rPr lang="en-GB" sz="2400" dirty="0"/>
              <a:t>.</a:t>
            </a:r>
          </a:p>
          <a:p>
            <a:pPr>
              <a:defRPr/>
            </a:pPr>
            <a:endParaRPr lang="en-GB"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1CFBFFB1-ABDA-5F47-94BA-CE48F096D89B}"/>
              </a:ext>
            </a:extLst>
          </p:cNvPr>
          <p:cNvPicPr>
            <a:picLocks noChangeAspect="1"/>
          </p:cNvPicPr>
          <p:nvPr/>
        </p:nvPicPr>
        <p:blipFill>
          <a:blip r:embed="rId2"/>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8DCAA897-D1B7-4E48-A789-7A57FB3169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dirty="0"/>
              <a:t>STARR</a:t>
            </a:r>
            <a:endParaRPr lang="en-US" sz="3200" cap="all" dirty="0">
              <a:solidFill>
                <a:srgbClr val="132831"/>
              </a:solidFill>
              <a:cs typeface="Cubano Regular"/>
            </a:endParaRPr>
          </a:p>
        </p:txBody>
      </p:sp>
      <p:sp>
        <p:nvSpPr>
          <p:cNvPr id="11" name="Rectangle 10"/>
          <p:cNvSpPr/>
          <p:nvPr/>
        </p:nvSpPr>
        <p:spPr>
          <a:xfrm>
            <a:off x="781384" y="2175354"/>
            <a:ext cx="6664094" cy="6001643"/>
          </a:xfrm>
          <a:prstGeom prst="rect">
            <a:avLst/>
          </a:prstGeom>
        </p:spPr>
        <p:txBody>
          <a:bodyPr wrap="square">
            <a:spAutoFit/>
          </a:bodyPr>
          <a:lstStyle/>
          <a:p>
            <a:pPr marL="342900" indent="-342900">
              <a:buFont typeface="Arial" panose="020B0604020202020204" pitchFamily="34" charset="0"/>
              <a:buChar char="•"/>
            </a:pPr>
            <a:r>
              <a:rPr lang="en-GB" altLang="nl-NL" sz="2400" b="1" dirty="0"/>
              <a:t>S</a:t>
            </a:r>
            <a:r>
              <a:rPr lang="en-GB" altLang="nl-NL" sz="2400" dirty="0"/>
              <a:t>ituation 	</a:t>
            </a:r>
            <a:r>
              <a:rPr lang="en-GB" altLang="nl-NL" sz="2400" b="1" dirty="0"/>
              <a:t>H</a:t>
            </a:r>
            <a:r>
              <a:rPr lang="en-GB" altLang="nl-NL" sz="2400" dirty="0"/>
              <a:t>ali</a:t>
            </a:r>
          </a:p>
          <a:p>
            <a:endParaRPr lang="en-GB" altLang="nl-NL" sz="2400" dirty="0"/>
          </a:p>
          <a:p>
            <a:pPr marL="342900" indent="-342900">
              <a:buFont typeface="Arial" panose="020B0604020202020204" pitchFamily="34" charset="0"/>
              <a:buChar char="•"/>
            </a:pPr>
            <a:r>
              <a:rPr lang="en-GB" altLang="nl-NL" sz="2400" b="1" dirty="0"/>
              <a:t>T</a:t>
            </a:r>
            <a:r>
              <a:rPr lang="en-GB" altLang="nl-NL" sz="2400" dirty="0"/>
              <a:t>ask 		</a:t>
            </a:r>
            <a:r>
              <a:rPr lang="en-GB" altLang="nl-NL" sz="2400" b="1" dirty="0" err="1"/>
              <a:t>J</a:t>
            </a:r>
            <a:r>
              <a:rPr lang="en-GB" altLang="nl-NL" sz="2400" dirty="0" err="1"/>
              <a:t>ukumu</a:t>
            </a:r>
            <a:endParaRPr lang="en-GB" altLang="nl-NL" sz="2400" dirty="0"/>
          </a:p>
          <a:p>
            <a:r>
              <a:rPr lang="en-GB" altLang="nl-NL" sz="2400" dirty="0"/>
              <a:t>	</a:t>
            </a:r>
          </a:p>
          <a:p>
            <a:pPr marL="342900" indent="-342900">
              <a:buFont typeface="Arial" panose="020B0604020202020204" pitchFamily="34" charset="0"/>
              <a:buChar char="•"/>
            </a:pPr>
            <a:r>
              <a:rPr lang="en-GB" altLang="nl-NL" sz="2400" b="1" dirty="0"/>
              <a:t>A</a:t>
            </a:r>
            <a:r>
              <a:rPr lang="en-GB" altLang="nl-NL" sz="2400" dirty="0"/>
              <a:t>ction		</a:t>
            </a:r>
            <a:r>
              <a:rPr lang="en-GB" altLang="nl-NL" sz="2400" b="1" dirty="0" err="1"/>
              <a:t>U</a:t>
            </a:r>
            <a:r>
              <a:rPr lang="en-GB" altLang="nl-NL" sz="2400" dirty="0" err="1"/>
              <a:t>tendaji</a:t>
            </a:r>
            <a:endParaRPr lang="en-GB" altLang="nl-NL" sz="2400" dirty="0"/>
          </a:p>
          <a:p>
            <a:endParaRPr lang="en-GB" altLang="nl-NL" sz="2400" dirty="0"/>
          </a:p>
          <a:p>
            <a:pPr marL="342900" indent="-342900">
              <a:buFont typeface="Arial" panose="020B0604020202020204" pitchFamily="34" charset="0"/>
              <a:buChar char="•"/>
            </a:pPr>
            <a:r>
              <a:rPr lang="en-GB" altLang="nl-NL" sz="2400" b="1" dirty="0"/>
              <a:t>R</a:t>
            </a:r>
            <a:r>
              <a:rPr lang="en-GB" altLang="nl-NL" sz="2400" dirty="0"/>
              <a:t>esult		</a:t>
            </a:r>
            <a:r>
              <a:rPr lang="en-GB" altLang="nl-NL" sz="2400" b="1" dirty="0" err="1"/>
              <a:t>M</a:t>
            </a:r>
            <a:r>
              <a:rPr lang="en-GB" altLang="nl-NL" sz="2400" dirty="0" err="1"/>
              <a:t>atokeo</a:t>
            </a:r>
            <a:endParaRPr lang="en-GB" altLang="nl-NL" sz="2400" dirty="0"/>
          </a:p>
          <a:p>
            <a:endParaRPr lang="en-GB" altLang="nl-NL" sz="2400" dirty="0"/>
          </a:p>
          <a:p>
            <a:pPr marL="342900" indent="-342900">
              <a:buFont typeface="Arial" panose="020B0604020202020204" pitchFamily="34" charset="0"/>
              <a:buChar char="•"/>
            </a:pPr>
            <a:r>
              <a:rPr lang="en-GB" altLang="nl-NL" sz="2400" b="1" dirty="0"/>
              <a:t>R</a:t>
            </a:r>
            <a:r>
              <a:rPr lang="en-GB" altLang="nl-NL" sz="2400" dirty="0"/>
              <a:t>eflection	</a:t>
            </a:r>
            <a:r>
              <a:rPr lang="en-US" altLang="nl-NL" sz="2400" b="1" dirty="0" err="1"/>
              <a:t>T</a:t>
            </a:r>
            <a:r>
              <a:rPr lang="en-US" altLang="nl-NL" sz="2400" dirty="0" err="1"/>
              <a:t>afakuri</a:t>
            </a:r>
            <a:endParaRPr lang="en-US" altLang="nl-NL" sz="2400" dirty="0"/>
          </a:p>
          <a:p>
            <a:pPr marL="342900" indent="-342900">
              <a:buFont typeface="Arial" panose="020B0604020202020204" pitchFamily="34" charset="0"/>
              <a:buChar char="•"/>
            </a:pPr>
            <a:endParaRPr lang="pt-PT" altLang="nl-NL" sz="2400" dirty="0"/>
          </a:p>
          <a:p>
            <a:pPr marL="342900" indent="-342900">
              <a:buFont typeface="Arial" panose="020B0604020202020204" pitchFamily="34" charset="0"/>
              <a:buChar char="•"/>
            </a:pPr>
            <a:endParaRPr lang="pt-PT" altLang="nl-NL" sz="2400" dirty="0"/>
          </a:p>
          <a:p>
            <a:endParaRPr lang="en-GB" altLang="nl-NL" sz="2400" dirty="0"/>
          </a:p>
          <a:p>
            <a:r>
              <a:rPr lang="en-GB" altLang="nl-NL" sz="2400" dirty="0"/>
              <a:t>	</a:t>
            </a:r>
          </a:p>
          <a:p>
            <a:endParaRPr lang="en-GB" altLang="nl-NL" sz="2400" dirty="0"/>
          </a:p>
          <a:p>
            <a:endParaRPr lang="en-GB" altLang="nl-NL" sz="2400" dirty="0"/>
          </a:p>
          <a:p>
            <a:pPr>
              <a:defRPr/>
            </a:pP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EB27A101-05B7-384A-8F60-24268675C630}"/>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9AA1356C-4F68-BA4C-A8A6-057BF7739C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280601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err="1"/>
              <a:t>hali</a:t>
            </a:r>
            <a:endParaRPr lang="en-US" sz="3200" cap="all" dirty="0">
              <a:solidFill>
                <a:srgbClr val="132831"/>
              </a:solidFill>
              <a:cs typeface="Cubano Regular"/>
            </a:endParaRPr>
          </a:p>
        </p:txBody>
      </p:sp>
      <p:sp>
        <p:nvSpPr>
          <p:cNvPr id="11" name="Rectangle 10"/>
          <p:cNvSpPr/>
          <p:nvPr/>
        </p:nvSpPr>
        <p:spPr>
          <a:xfrm>
            <a:off x="781384" y="2175354"/>
            <a:ext cx="6664094" cy="1938992"/>
          </a:xfrm>
          <a:prstGeom prst="rect">
            <a:avLst/>
          </a:prstGeom>
        </p:spPr>
        <p:txBody>
          <a:bodyPr wrap="square">
            <a:spAutoFit/>
          </a:bodyPr>
          <a:lstStyle/>
          <a:p>
            <a:pPr marL="342900" indent="-342900">
              <a:buFont typeface="Arial" panose="020B0604020202020204" pitchFamily="34" charset="0"/>
              <a:buChar char="•"/>
              <a:defRPr/>
            </a:pPr>
            <a:r>
              <a:rPr lang="en-GB" altLang="nl-NL" sz="2400" dirty="0" err="1"/>
              <a:t>Unaweza</a:t>
            </a:r>
            <a:r>
              <a:rPr lang="en-GB" altLang="nl-NL" sz="2400" dirty="0"/>
              <a:t> </a:t>
            </a:r>
            <a:r>
              <a:rPr lang="en-GB" altLang="nl-NL" sz="2400" dirty="0" err="1"/>
              <a:t>kutoa</a:t>
            </a:r>
            <a:r>
              <a:rPr lang="en-GB" altLang="nl-NL" sz="2400" dirty="0"/>
              <a:t> </a:t>
            </a:r>
            <a:r>
              <a:rPr lang="en-GB" altLang="nl-NL" sz="2400" dirty="0" err="1"/>
              <a:t>mfano</a:t>
            </a:r>
            <a:r>
              <a:rPr lang="en-GB" altLang="nl-NL" sz="2400" dirty="0"/>
              <a:t> </a:t>
            </a:r>
            <a:r>
              <a:rPr lang="en-GB" altLang="nl-NL" sz="2400" dirty="0" err="1"/>
              <a:t>wa</a:t>
            </a:r>
            <a:r>
              <a:rPr lang="en-GB" altLang="nl-NL" sz="2400" dirty="0"/>
              <a:t> </a:t>
            </a:r>
            <a:r>
              <a:rPr lang="en-GB" altLang="nl-NL" sz="2400" dirty="0" err="1"/>
              <a:t>hali</a:t>
            </a:r>
            <a:r>
              <a:rPr lang="en-GB" altLang="nl-NL" sz="2400" dirty="0"/>
              <a:t> </a:t>
            </a:r>
            <a:r>
              <a:rPr lang="en-GB" altLang="nl-NL" sz="2400" dirty="0" err="1"/>
              <a:t>madhubuti</a:t>
            </a:r>
            <a:r>
              <a:rPr lang="en-GB" altLang="nl-NL" sz="2400" dirty="0"/>
              <a:t> </a:t>
            </a:r>
            <a:r>
              <a:rPr lang="en-GB" altLang="nl-NL" sz="2400" dirty="0" err="1"/>
              <a:t>ambayo</a:t>
            </a:r>
            <a:r>
              <a:rPr lang="en-GB" altLang="nl-NL" sz="2400" dirty="0"/>
              <a:t> </a:t>
            </a:r>
            <a:r>
              <a:rPr lang="en-GB" altLang="nl-NL" sz="2400" dirty="0" err="1"/>
              <a:t>inafafanua</a:t>
            </a:r>
            <a:r>
              <a:rPr lang="en-GB" altLang="nl-NL" sz="2400" dirty="0"/>
              <a:t> (</a:t>
            </a:r>
            <a:r>
              <a:rPr lang="en-GB" altLang="nl-NL" sz="2400" dirty="0" err="1"/>
              <a:t>baadhi</a:t>
            </a:r>
            <a:r>
              <a:rPr lang="en-GB" altLang="nl-NL" sz="2400" dirty="0"/>
              <a:t> </a:t>
            </a:r>
            <a:r>
              <a:rPr lang="en-GB" altLang="nl-NL" sz="2400" dirty="0" err="1"/>
              <a:t>ya</a:t>
            </a:r>
            <a:r>
              <a:rPr lang="en-GB" altLang="nl-NL" sz="2400" dirty="0"/>
              <a:t>) </a:t>
            </a:r>
            <a:r>
              <a:rPr lang="en-GB" altLang="nl-NL" sz="2400" dirty="0" err="1"/>
              <a:t>mahiri</a:t>
            </a:r>
            <a:r>
              <a:rPr lang="en-GB" altLang="nl-NL" sz="2400" dirty="0"/>
              <a:t> </a:t>
            </a:r>
            <a:r>
              <a:rPr lang="en-GB" altLang="nl-NL" sz="2400" dirty="0" err="1"/>
              <a:t>zako</a:t>
            </a:r>
            <a:r>
              <a:rPr lang="en-GB" altLang="nl-NL" sz="2400" dirty="0"/>
              <a:t>? </a:t>
            </a:r>
          </a:p>
          <a:p>
            <a:pPr>
              <a:defRPr/>
            </a:pPr>
            <a:endParaRPr lang="en-GB" altLang="nl-NL" sz="2400" dirty="0"/>
          </a:p>
          <a:p>
            <a:pPr marL="342900" indent="-342900">
              <a:buFont typeface="Arial" panose="020B0604020202020204" pitchFamily="34" charset="0"/>
              <a:buChar char="•"/>
              <a:defRPr/>
            </a:pPr>
            <a:r>
              <a:rPr lang="en-GB" altLang="nl-NL" sz="2400" dirty="0" err="1"/>
              <a:t>Niambie</a:t>
            </a:r>
            <a:r>
              <a:rPr lang="en-GB" altLang="nl-NL" sz="2400" dirty="0"/>
              <a:t> </a:t>
            </a:r>
            <a:r>
              <a:rPr lang="en-GB" altLang="nl-NL" sz="2400" dirty="0" err="1"/>
              <a:t>zaidi</a:t>
            </a:r>
            <a:r>
              <a:rPr lang="en-GB" altLang="nl-NL" sz="2400" dirty="0"/>
              <a:t> </a:t>
            </a:r>
            <a:r>
              <a:rPr lang="en-GB" altLang="nl-NL" sz="2400" dirty="0" err="1"/>
              <a:t>kuhusu</a:t>
            </a:r>
            <a:r>
              <a:rPr lang="en-GB" altLang="nl-NL" sz="2400" dirty="0"/>
              <a:t> </a:t>
            </a:r>
            <a:r>
              <a:rPr lang="en-GB" altLang="nl-NL" sz="2400" dirty="0" err="1"/>
              <a:t>hicho</a:t>
            </a:r>
            <a:r>
              <a:rPr lang="en-GB" altLang="nl-NL" sz="2400" dirty="0"/>
              <a:t>.</a:t>
            </a:r>
          </a:p>
          <a:p>
            <a:pPr>
              <a:defRPr/>
            </a:pPr>
            <a:endParaRPr lang="en-GB" altLang="nl-NL"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075F3C56-F44C-E24E-9B0A-6FE5AF01D2A1}"/>
              </a:ext>
            </a:extLst>
          </p:cNvPr>
          <p:cNvPicPr>
            <a:picLocks noChangeAspect="1"/>
          </p:cNvPicPr>
          <p:nvPr/>
        </p:nvPicPr>
        <p:blipFill>
          <a:blip r:embed="rId2"/>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D2069DEF-1367-5046-BB74-96FDD3F269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201650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JUKUMU</a:t>
            </a:r>
            <a:endParaRPr lang="en-US" sz="3200" cap="all" dirty="0">
              <a:solidFill>
                <a:srgbClr val="132831"/>
              </a:solidFill>
              <a:cs typeface="Cubano Regular"/>
            </a:endParaRPr>
          </a:p>
        </p:txBody>
      </p:sp>
      <p:sp>
        <p:nvSpPr>
          <p:cNvPr id="11" name="Rectangle 10"/>
          <p:cNvSpPr/>
          <p:nvPr/>
        </p:nvSpPr>
        <p:spPr>
          <a:xfrm>
            <a:off x="879163" y="2083508"/>
            <a:ext cx="6566315" cy="1938992"/>
          </a:xfrm>
          <a:prstGeom prst="rect">
            <a:avLst/>
          </a:prstGeom>
        </p:spPr>
        <p:txBody>
          <a:bodyPr wrap="square">
            <a:spAutoFit/>
          </a:bodyPr>
          <a:lstStyle/>
          <a:p>
            <a:pPr marL="342900" indent="-342900">
              <a:buFont typeface="Arial" panose="020B0604020202020204" pitchFamily="34" charset="0"/>
              <a:buChar char="•"/>
              <a:defRPr/>
            </a:pPr>
            <a:r>
              <a:rPr lang="en-GB" altLang="nl-NL" sz="2400" dirty="0"/>
              <a:t>Ni </a:t>
            </a:r>
            <a:r>
              <a:rPr lang="en-GB" altLang="nl-NL" sz="2400" dirty="0" err="1"/>
              <a:t>nini</a:t>
            </a:r>
            <a:r>
              <a:rPr lang="en-GB" altLang="nl-NL" sz="2400" dirty="0"/>
              <a:t> </a:t>
            </a:r>
            <a:r>
              <a:rPr lang="en-GB" altLang="nl-NL" sz="2400" dirty="0" err="1"/>
              <a:t>hasa</a:t>
            </a:r>
            <a:r>
              <a:rPr lang="en-GB" altLang="nl-NL" sz="2400" dirty="0"/>
              <a:t> </a:t>
            </a:r>
            <a:r>
              <a:rPr lang="en-GB" altLang="nl-NL" sz="2400" dirty="0" err="1"/>
              <a:t>ilikuwa</a:t>
            </a:r>
            <a:r>
              <a:rPr lang="en-GB" altLang="nl-NL" sz="2400" dirty="0"/>
              <a:t> </a:t>
            </a:r>
            <a:r>
              <a:rPr lang="en-GB" altLang="nl-NL" sz="2400" dirty="0" err="1"/>
              <a:t>kazi</a:t>
            </a:r>
            <a:r>
              <a:rPr lang="en-GB" altLang="nl-NL" sz="2400" dirty="0"/>
              <a:t> </a:t>
            </a:r>
            <a:r>
              <a:rPr lang="en-GB" altLang="nl-NL" sz="2400" dirty="0" err="1"/>
              <a:t>yako</a:t>
            </a:r>
            <a:r>
              <a:rPr lang="en-GB" altLang="nl-NL" sz="2400" dirty="0"/>
              <a:t> </a:t>
            </a:r>
            <a:r>
              <a:rPr lang="en-GB" altLang="nl-NL" sz="2400" dirty="0" err="1"/>
              <a:t>katika</a:t>
            </a:r>
            <a:r>
              <a:rPr lang="en-GB" altLang="nl-NL" sz="2400" dirty="0"/>
              <a:t> </a:t>
            </a:r>
            <a:r>
              <a:rPr lang="en-GB" altLang="nl-NL" sz="2400" dirty="0" err="1"/>
              <a:t>hali</a:t>
            </a:r>
            <a:r>
              <a:rPr lang="en-GB" altLang="nl-NL" sz="2400" dirty="0"/>
              <a:t> (</a:t>
            </a:r>
            <a:r>
              <a:rPr lang="en-GB" altLang="nl-NL" sz="2400" dirty="0" err="1"/>
              <a:t>hiyo</a:t>
            </a:r>
            <a:r>
              <a:rPr lang="en-GB" altLang="nl-NL" sz="2400" dirty="0"/>
              <a:t>)? </a:t>
            </a:r>
            <a:r>
              <a:rPr lang="en-GB" altLang="nl-NL" sz="2400" dirty="0" err="1"/>
              <a:t>Ulikuwa</a:t>
            </a:r>
            <a:r>
              <a:rPr lang="en-GB" altLang="nl-NL" sz="2400" dirty="0"/>
              <a:t> </a:t>
            </a:r>
            <a:r>
              <a:rPr lang="en-GB" altLang="nl-NL" sz="2400" dirty="0" err="1"/>
              <a:t>na</a:t>
            </a:r>
            <a:r>
              <a:rPr lang="en-GB" altLang="nl-NL" sz="2400" dirty="0"/>
              <a:t> </a:t>
            </a:r>
            <a:r>
              <a:rPr lang="en-GB" altLang="nl-NL" sz="2400" dirty="0" err="1"/>
              <a:t>nini</a:t>
            </a:r>
            <a:r>
              <a:rPr lang="en-GB" altLang="nl-NL" sz="2400" dirty="0"/>
              <a:t> cha </a:t>
            </a:r>
            <a:r>
              <a:rPr lang="en-GB" altLang="nl-NL" sz="2400" dirty="0" err="1"/>
              <a:t>kufanya</a:t>
            </a:r>
            <a:r>
              <a:rPr lang="en-GB" altLang="nl-NL" sz="2400" dirty="0"/>
              <a:t>?</a:t>
            </a:r>
          </a:p>
          <a:p>
            <a:pPr>
              <a:defRPr/>
            </a:pPr>
            <a:endParaRPr lang="en-GB" altLang="nl-NL" sz="2400" dirty="0"/>
          </a:p>
          <a:p>
            <a:pPr marL="342900" indent="-342900">
              <a:buFont typeface="Arial" panose="020B0604020202020204" pitchFamily="34" charset="0"/>
              <a:buChar char="•"/>
              <a:defRPr/>
            </a:pPr>
            <a:r>
              <a:rPr lang="en-GB" altLang="nl-NL" sz="2400" dirty="0" err="1"/>
              <a:t>Unaweza</a:t>
            </a:r>
            <a:r>
              <a:rPr lang="en-GB" altLang="nl-NL" sz="2400" dirty="0"/>
              <a:t> </a:t>
            </a:r>
            <a:r>
              <a:rPr lang="en-GB" altLang="nl-NL" sz="2400" dirty="0" err="1"/>
              <a:t>kuelezea</a:t>
            </a:r>
            <a:r>
              <a:rPr lang="en-GB" altLang="nl-NL" sz="2400" dirty="0"/>
              <a:t> </a:t>
            </a:r>
            <a:r>
              <a:rPr lang="en-GB" altLang="nl-NL" sz="2400" dirty="0" err="1"/>
              <a:t>zaidi</a:t>
            </a:r>
            <a:r>
              <a:rPr lang="en-GB" altLang="nl-NL" sz="2400" dirty="0"/>
              <a:t> </a:t>
            </a:r>
            <a:r>
              <a:rPr lang="en-GB" altLang="nl-NL" sz="2400" dirty="0" err="1"/>
              <a:t>kuhusu</a:t>
            </a:r>
            <a:r>
              <a:rPr lang="en-GB" altLang="nl-NL" sz="2400" dirty="0"/>
              <a:t> </a:t>
            </a:r>
            <a:r>
              <a:rPr lang="en-GB" altLang="nl-NL" sz="2400" dirty="0" err="1"/>
              <a:t>kazi</a:t>
            </a:r>
            <a:r>
              <a:rPr lang="en-GB" altLang="nl-NL" sz="2400" dirty="0"/>
              <a:t> </a:t>
            </a:r>
            <a:r>
              <a:rPr lang="en-GB" altLang="nl-NL" sz="2400" dirty="0" err="1"/>
              <a:t>yako</a:t>
            </a:r>
            <a:r>
              <a:rPr lang="en-GB" altLang="nl-NL" sz="2400" dirty="0"/>
              <a:t>?</a:t>
            </a:r>
          </a:p>
          <a:p>
            <a:pPr>
              <a:defRPr/>
            </a:pP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3606561B-A37D-CD44-BDAD-E8236A8CAF35}"/>
              </a:ext>
            </a:extLst>
          </p:cNvPr>
          <p:cNvPicPr>
            <a:picLocks noChangeAspect="1"/>
          </p:cNvPicPr>
          <p:nvPr/>
        </p:nvPicPr>
        <p:blipFill>
          <a:blip r:embed="rId2"/>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B67F9795-85A2-274D-8EBC-9522AE6DD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677601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t>UTENDAJI</a:t>
            </a:r>
            <a:endParaRPr lang="en-US" sz="3200" cap="all" dirty="0">
              <a:solidFill>
                <a:srgbClr val="132831"/>
              </a:solidFill>
              <a:cs typeface="Cubano Regular"/>
            </a:endParaRPr>
          </a:p>
        </p:txBody>
      </p:sp>
      <p:sp>
        <p:nvSpPr>
          <p:cNvPr id="11" name="Rectangle 10"/>
          <p:cNvSpPr/>
          <p:nvPr/>
        </p:nvSpPr>
        <p:spPr>
          <a:xfrm>
            <a:off x="781384" y="2175354"/>
            <a:ext cx="6664094" cy="2677656"/>
          </a:xfrm>
          <a:prstGeom prst="rect">
            <a:avLst/>
          </a:prstGeom>
        </p:spPr>
        <p:txBody>
          <a:bodyPr wrap="square">
            <a:spAutoFit/>
          </a:bodyPr>
          <a:lstStyle/>
          <a:p>
            <a:pPr marL="342900" indent="-342900">
              <a:buFont typeface="Arial" panose="020B0604020202020204" pitchFamily="34" charset="0"/>
              <a:buChar char="•"/>
            </a:pPr>
            <a:r>
              <a:rPr lang="en-GB" altLang="nl-NL" sz="2400" dirty="0" err="1"/>
              <a:t>Nini</a:t>
            </a:r>
            <a:r>
              <a:rPr lang="en-GB" altLang="nl-NL" sz="2400" dirty="0"/>
              <a:t> </a:t>
            </a:r>
            <a:r>
              <a:rPr lang="en-GB" altLang="nl-NL" sz="2400" dirty="0" err="1"/>
              <a:t>hasa</a:t>
            </a:r>
            <a:r>
              <a:rPr lang="en-GB" altLang="nl-NL" sz="2400" dirty="0"/>
              <a:t> </a:t>
            </a:r>
            <a:r>
              <a:rPr lang="en-GB" altLang="nl-NL" sz="2400" dirty="0" err="1"/>
              <a:t>ulifanya</a:t>
            </a:r>
            <a:r>
              <a:rPr lang="en-GB" altLang="nl-NL" sz="2400" dirty="0"/>
              <a:t>? </a:t>
            </a:r>
          </a:p>
          <a:p>
            <a:endParaRPr lang="en-GB" altLang="nl-NL" sz="2400" dirty="0"/>
          </a:p>
          <a:p>
            <a:pPr marL="342900" indent="-342900">
              <a:buFont typeface="Arial" panose="020B0604020202020204" pitchFamily="34" charset="0"/>
              <a:buChar char="•"/>
            </a:pPr>
            <a:r>
              <a:rPr lang="en-GB" altLang="nl-NL" sz="2400" dirty="0" err="1"/>
              <a:t>Ulichukua</a:t>
            </a:r>
            <a:r>
              <a:rPr lang="en-GB" altLang="nl-NL" sz="2400" dirty="0"/>
              <a:t> </a:t>
            </a:r>
            <a:r>
              <a:rPr lang="en-GB" altLang="nl-NL" sz="2400" dirty="0" err="1"/>
              <a:t>hatua</a:t>
            </a:r>
            <a:r>
              <a:rPr lang="en-GB" altLang="nl-NL" sz="2400" dirty="0"/>
              <a:t> </a:t>
            </a:r>
            <a:r>
              <a:rPr lang="en-GB" altLang="nl-NL" sz="2400" dirty="0" err="1"/>
              <a:t>gani</a:t>
            </a:r>
            <a:r>
              <a:rPr lang="en-GB" altLang="nl-NL" sz="2400" dirty="0"/>
              <a:t>?</a:t>
            </a:r>
          </a:p>
          <a:p>
            <a:endParaRPr lang="en-GB" altLang="nl-NL" sz="2400" dirty="0"/>
          </a:p>
          <a:p>
            <a:pPr marL="342900" indent="-342900">
              <a:buFont typeface="Arial" panose="020B0604020202020204" pitchFamily="34" charset="0"/>
              <a:buChar char="•"/>
            </a:pPr>
            <a:r>
              <a:rPr lang="en-GB" altLang="nl-NL" sz="2400" dirty="0" err="1"/>
              <a:t>Mbinu</a:t>
            </a:r>
            <a:r>
              <a:rPr lang="en-GB" altLang="nl-NL" sz="2400" dirty="0"/>
              <a:t> </a:t>
            </a:r>
            <a:r>
              <a:rPr lang="en-GB" altLang="nl-NL" sz="2400" dirty="0" err="1"/>
              <a:t>yako</a:t>
            </a:r>
            <a:r>
              <a:rPr lang="en-GB" altLang="nl-NL" sz="2400" dirty="0"/>
              <a:t> </a:t>
            </a:r>
            <a:r>
              <a:rPr lang="en-GB" altLang="nl-NL" sz="2400" dirty="0" err="1"/>
              <a:t>ilikuwa</a:t>
            </a:r>
            <a:r>
              <a:rPr lang="en-GB" altLang="nl-NL" sz="2400" dirty="0"/>
              <a:t> </a:t>
            </a:r>
            <a:r>
              <a:rPr lang="en-GB" altLang="nl-NL" sz="2400" dirty="0" err="1"/>
              <a:t>nini</a:t>
            </a:r>
            <a:r>
              <a:rPr lang="en-GB" altLang="nl-NL" sz="2400" dirty="0"/>
              <a:t>?</a:t>
            </a:r>
          </a:p>
          <a:p>
            <a:endParaRPr lang="en-GB" altLang="nl-NL" sz="2400" dirty="0"/>
          </a:p>
          <a:p>
            <a:pPr marL="342900" indent="-342900">
              <a:buFont typeface="Arial" panose="020B0604020202020204" pitchFamily="34" charset="0"/>
              <a:buChar char="•"/>
            </a:pPr>
            <a:r>
              <a:rPr lang="en-GB" altLang="nl-NL" sz="2400" dirty="0" err="1"/>
              <a:t>Ulifanya</a:t>
            </a:r>
            <a:r>
              <a:rPr lang="en-GB" altLang="nl-NL" sz="2400" dirty="0"/>
              <a:t> </a:t>
            </a:r>
            <a:r>
              <a:rPr lang="en-GB" altLang="nl-NL" sz="2400" dirty="0" err="1"/>
              <a:t>nini</a:t>
            </a:r>
            <a:r>
              <a:rPr lang="en-GB" altLang="nl-NL" sz="2400" dirty="0"/>
              <a:t> </a:t>
            </a:r>
            <a:r>
              <a:rPr lang="en-GB" altLang="nl-NL" sz="2400" dirty="0" err="1"/>
              <a:t>kwa</a:t>
            </a:r>
            <a:r>
              <a:rPr lang="en-GB" altLang="nl-NL" sz="2400" dirty="0"/>
              <a:t> </a:t>
            </a:r>
            <a:r>
              <a:rPr lang="en-GB" altLang="nl-NL" sz="2400" dirty="0" err="1"/>
              <a:t>njia</a:t>
            </a:r>
            <a:r>
              <a:rPr lang="en-GB" altLang="nl-NL" sz="2400" dirty="0"/>
              <a:t> </a:t>
            </a:r>
            <a:r>
              <a:rPr lang="en-GB" altLang="nl-NL" sz="2400" dirty="0" err="1"/>
              <a:t>hii</a:t>
            </a:r>
            <a:r>
              <a:rPr lang="en-GB" altLang="nl-NL" sz="2400" dirty="0"/>
              <a:t>?</a:t>
            </a: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01956035-0C14-1043-B2DB-7399B432CB08}"/>
              </a:ext>
            </a:extLst>
          </p:cNvPr>
          <p:cNvPicPr>
            <a:picLocks noChangeAspect="1"/>
          </p:cNvPicPr>
          <p:nvPr/>
        </p:nvPicPr>
        <p:blipFill>
          <a:blip r:embed="rId2"/>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EAB9F599-8458-BE41-AC65-BEECB16FB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683933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err="1"/>
              <a:t>matokeo</a:t>
            </a:r>
            <a:endParaRPr lang="en-US" sz="3200" cap="all" dirty="0">
              <a:solidFill>
                <a:srgbClr val="132831"/>
              </a:solidFill>
              <a:cs typeface="Cubano Regular"/>
            </a:endParaRPr>
          </a:p>
        </p:txBody>
      </p:sp>
      <p:sp>
        <p:nvSpPr>
          <p:cNvPr id="11" name="Rectangle 10"/>
          <p:cNvSpPr/>
          <p:nvPr/>
        </p:nvSpPr>
        <p:spPr>
          <a:xfrm>
            <a:off x="781384" y="2175354"/>
            <a:ext cx="6664094" cy="2308324"/>
          </a:xfrm>
          <a:prstGeom prst="rect">
            <a:avLst/>
          </a:prstGeom>
        </p:spPr>
        <p:txBody>
          <a:bodyPr wrap="square">
            <a:spAutoFit/>
          </a:bodyPr>
          <a:lstStyle/>
          <a:p>
            <a:pPr marL="342900" indent="-342900">
              <a:buFont typeface="Arial" panose="020B0604020202020204" pitchFamily="34" charset="0"/>
              <a:buChar char="•"/>
            </a:pPr>
            <a:r>
              <a:rPr lang="en-GB" altLang="nl-NL" sz="2400" dirty="0" err="1"/>
              <a:t>Matokeo</a:t>
            </a:r>
            <a:r>
              <a:rPr lang="en-GB" altLang="nl-NL" sz="2400" dirty="0"/>
              <a:t> </a:t>
            </a:r>
            <a:r>
              <a:rPr lang="en-GB" altLang="nl-NL" sz="2400" dirty="0" err="1"/>
              <a:t>ya</a:t>
            </a:r>
            <a:r>
              <a:rPr lang="en-GB" altLang="nl-NL" sz="2400" dirty="0"/>
              <a:t> </a:t>
            </a:r>
            <a:r>
              <a:rPr lang="en-GB" altLang="nl-NL" sz="2400" dirty="0" err="1"/>
              <a:t>hatua</a:t>
            </a:r>
            <a:r>
              <a:rPr lang="en-GB" altLang="nl-NL" sz="2400" dirty="0"/>
              <a:t> </a:t>
            </a:r>
            <a:r>
              <a:rPr lang="en-GB" altLang="nl-NL" sz="2400" dirty="0" err="1"/>
              <a:t>yako</a:t>
            </a:r>
            <a:r>
              <a:rPr lang="en-GB" altLang="nl-NL" sz="2400" dirty="0"/>
              <a:t> </a:t>
            </a:r>
            <a:r>
              <a:rPr lang="en-GB" altLang="nl-NL" sz="2400" dirty="0" err="1"/>
              <a:t>yalikuwaje</a:t>
            </a:r>
            <a:r>
              <a:rPr lang="en-GB" altLang="nl-NL" sz="2400" dirty="0"/>
              <a:t>?</a:t>
            </a:r>
          </a:p>
          <a:p>
            <a:endParaRPr lang="en-GB" altLang="nl-NL" sz="2400" dirty="0"/>
          </a:p>
          <a:p>
            <a:pPr marL="342900" indent="-342900">
              <a:buFont typeface="Arial" panose="020B0604020202020204" pitchFamily="34" charset="0"/>
              <a:buChar char="•"/>
            </a:pPr>
            <a:r>
              <a:rPr lang="en-GB" altLang="nl-NL" sz="2400" dirty="0" err="1"/>
              <a:t>Ulifikiria</a:t>
            </a:r>
            <a:r>
              <a:rPr lang="en-GB" altLang="nl-NL" sz="2400" dirty="0"/>
              <a:t> </a:t>
            </a:r>
            <a:r>
              <a:rPr lang="en-GB" altLang="nl-NL" sz="2400" dirty="0" err="1"/>
              <a:t>nini</a:t>
            </a:r>
            <a:r>
              <a:rPr lang="en-GB" altLang="nl-NL" sz="2400" dirty="0"/>
              <a:t> </a:t>
            </a:r>
            <a:r>
              <a:rPr lang="en-GB" altLang="nl-NL" sz="2400" dirty="0" err="1"/>
              <a:t>kuhusu</a:t>
            </a:r>
            <a:r>
              <a:rPr lang="en-GB" altLang="nl-NL" sz="2400" dirty="0"/>
              <a:t> </a:t>
            </a:r>
            <a:r>
              <a:rPr lang="en-GB" altLang="nl-NL" sz="2400" dirty="0" err="1"/>
              <a:t>matokeo</a:t>
            </a:r>
            <a:r>
              <a:rPr lang="en-GB" altLang="nl-NL" sz="2400" dirty="0"/>
              <a:t>?</a:t>
            </a:r>
          </a:p>
          <a:p>
            <a:endParaRPr lang="en-GB" altLang="nl-NL" sz="2400" dirty="0"/>
          </a:p>
          <a:p>
            <a:pPr marL="342900" indent="-342900">
              <a:buFont typeface="Arial" panose="020B0604020202020204" pitchFamily="34" charset="0"/>
              <a:buChar char="•"/>
            </a:pPr>
            <a:r>
              <a:rPr lang="en-GB" altLang="nl-NL" sz="2400" dirty="0" err="1"/>
              <a:t>Wengine</a:t>
            </a:r>
            <a:r>
              <a:rPr lang="en-GB" altLang="nl-NL" sz="2400" dirty="0"/>
              <a:t> </a:t>
            </a:r>
            <a:r>
              <a:rPr lang="en-GB" altLang="nl-NL" sz="2400" dirty="0" err="1"/>
              <a:t>walifikiria</a:t>
            </a:r>
            <a:r>
              <a:rPr lang="en-GB" altLang="nl-NL" sz="2400" dirty="0"/>
              <a:t> </a:t>
            </a:r>
            <a:r>
              <a:rPr lang="en-GB" altLang="nl-NL" sz="2400" dirty="0" err="1"/>
              <a:t>nini</a:t>
            </a:r>
            <a:r>
              <a:rPr lang="en-GB" altLang="nl-NL" sz="2400" dirty="0"/>
              <a:t> </a:t>
            </a:r>
            <a:r>
              <a:rPr lang="en-GB" altLang="nl-NL" sz="2400" dirty="0" err="1"/>
              <a:t>kuhusu</a:t>
            </a:r>
            <a:r>
              <a:rPr lang="en-GB" altLang="nl-NL" sz="2400" dirty="0"/>
              <a:t> </a:t>
            </a:r>
            <a:r>
              <a:rPr lang="en-GB" altLang="nl-NL" sz="2400" dirty="0" err="1"/>
              <a:t>matokeo</a:t>
            </a:r>
            <a:r>
              <a:rPr lang="en-GB" altLang="nl-NL" sz="2400" dirty="0"/>
              <a:t>? (</a:t>
            </a:r>
            <a:r>
              <a:rPr lang="en-GB" altLang="nl-NL" sz="2400" dirty="0" err="1"/>
              <a:t>bosi</a:t>
            </a:r>
            <a:r>
              <a:rPr lang="en-GB" altLang="nl-NL" sz="2400" dirty="0"/>
              <a:t> </a:t>
            </a:r>
            <a:r>
              <a:rPr lang="en-GB" altLang="nl-NL" sz="2400" dirty="0" err="1"/>
              <a:t>wako</a:t>
            </a:r>
            <a:r>
              <a:rPr lang="en-GB" altLang="nl-NL" sz="2400" dirty="0"/>
              <a:t>, </a:t>
            </a:r>
            <a:r>
              <a:rPr lang="en-GB" altLang="nl-NL" sz="2400" dirty="0" err="1"/>
              <a:t>wenzako</a:t>
            </a:r>
            <a:r>
              <a:rPr lang="en-GB" altLang="nl-NL" sz="2400" dirty="0"/>
              <a:t>, </a:t>
            </a:r>
            <a:r>
              <a:rPr lang="en-GB" altLang="nl-NL" sz="2400" dirty="0" err="1"/>
              <a:t>wanafunzi</a:t>
            </a:r>
            <a:r>
              <a:rPr lang="en-GB" altLang="nl-NL" sz="2400" dirty="0"/>
              <a:t> </a:t>
            </a:r>
            <a:r>
              <a:rPr lang="en-GB" altLang="nl-NL" sz="2400" dirty="0" err="1"/>
              <a:t>wako</a:t>
            </a:r>
            <a:r>
              <a:rPr lang="en-GB" altLang="nl-NL" sz="2400" dirty="0"/>
              <a:t>)</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81D45492-3478-0847-8F0C-76A7C66C6D99}"/>
              </a:ext>
            </a:extLst>
          </p:cNvPr>
          <p:cNvPicPr>
            <a:picLocks noChangeAspect="1"/>
          </p:cNvPicPr>
          <p:nvPr/>
        </p:nvPicPr>
        <p:blipFill>
          <a:blip r:embed="rId2"/>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9F1EF42D-6C22-C145-AFDB-214D8FF0D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539496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t>tafakuri</a:t>
            </a:r>
            <a:endParaRPr lang="en-US" sz="3200" cap="all" dirty="0">
              <a:solidFill>
                <a:srgbClr val="132831"/>
              </a:solidFill>
              <a:cs typeface="Cubano Regular"/>
            </a:endParaRPr>
          </a:p>
        </p:txBody>
      </p:sp>
      <p:sp>
        <p:nvSpPr>
          <p:cNvPr id="11" name="Rectangle 10"/>
          <p:cNvSpPr/>
          <p:nvPr/>
        </p:nvSpPr>
        <p:spPr>
          <a:xfrm>
            <a:off x="781384" y="2175354"/>
            <a:ext cx="7177760" cy="2308324"/>
          </a:xfrm>
          <a:prstGeom prst="rect">
            <a:avLst/>
          </a:prstGeom>
        </p:spPr>
        <p:txBody>
          <a:bodyPr wrap="square">
            <a:spAutoFit/>
          </a:bodyPr>
          <a:lstStyle/>
          <a:p>
            <a:pPr marL="342900" indent="-342900">
              <a:buFont typeface="Arial" panose="020B0604020202020204" pitchFamily="34" charset="0"/>
              <a:buChar char="•"/>
            </a:pPr>
            <a:r>
              <a:rPr lang="en-GB" altLang="nl-NL" sz="2400" dirty="0" err="1"/>
              <a:t>Ilikwenda</a:t>
            </a:r>
            <a:r>
              <a:rPr lang="en-GB" altLang="nl-NL" sz="2400" dirty="0"/>
              <a:t> </a:t>
            </a:r>
            <a:r>
              <a:rPr lang="en-GB" altLang="nl-NL" sz="2400" dirty="0" err="1"/>
              <a:t>kwa</a:t>
            </a:r>
            <a:r>
              <a:rPr lang="en-GB" altLang="nl-NL" sz="2400" dirty="0"/>
              <a:t> </a:t>
            </a:r>
            <a:r>
              <a:rPr lang="en-GB" altLang="nl-NL" sz="2400" dirty="0" err="1"/>
              <a:t>mujibu</a:t>
            </a:r>
            <a:r>
              <a:rPr lang="en-GB" altLang="nl-NL" sz="2400" dirty="0"/>
              <a:t> </a:t>
            </a:r>
            <a:r>
              <a:rPr lang="en-GB" altLang="nl-NL" sz="2400" dirty="0" err="1"/>
              <a:t>wa</a:t>
            </a:r>
            <a:r>
              <a:rPr lang="en-GB" altLang="nl-NL" sz="2400" dirty="0"/>
              <a:t> </a:t>
            </a:r>
            <a:r>
              <a:rPr lang="en-GB" altLang="nl-NL" sz="2400" dirty="0" err="1"/>
              <a:t>mpango</a:t>
            </a:r>
            <a:r>
              <a:rPr lang="en-GB" altLang="nl-NL" sz="2400" dirty="0"/>
              <a:t> </a:t>
            </a:r>
            <a:r>
              <a:rPr lang="en-GB" altLang="nl-NL" sz="2400" dirty="0" err="1"/>
              <a:t>wako</a:t>
            </a:r>
            <a:r>
              <a:rPr lang="en-GB" altLang="nl-NL" sz="2400" dirty="0"/>
              <a:t>?</a:t>
            </a:r>
          </a:p>
          <a:p>
            <a:r>
              <a:rPr lang="en-GB" altLang="nl-NL" sz="2400" dirty="0"/>
              <a:t> </a:t>
            </a:r>
          </a:p>
          <a:p>
            <a:pPr marL="342900" indent="-342900">
              <a:buFont typeface="Arial" panose="020B0604020202020204" pitchFamily="34" charset="0"/>
              <a:buChar char="•"/>
            </a:pPr>
            <a:r>
              <a:rPr lang="en-GB" altLang="nl-NL" sz="2400" dirty="0" err="1"/>
              <a:t>Ungefanya</a:t>
            </a:r>
            <a:r>
              <a:rPr lang="en-GB" altLang="nl-NL" sz="2400" dirty="0"/>
              <a:t> </a:t>
            </a:r>
            <a:r>
              <a:rPr lang="en-GB" altLang="nl-NL" sz="2400" dirty="0" err="1"/>
              <a:t>nini</a:t>
            </a:r>
            <a:r>
              <a:rPr lang="en-GB" altLang="nl-NL" sz="2400" dirty="0"/>
              <a:t> </a:t>
            </a:r>
            <a:r>
              <a:rPr lang="en-GB" altLang="nl-NL" sz="2400" dirty="0" err="1"/>
              <a:t>tofauti</a:t>
            </a:r>
            <a:r>
              <a:rPr lang="en-GB" altLang="nl-NL" sz="2400" dirty="0"/>
              <a:t> </a:t>
            </a:r>
            <a:r>
              <a:rPr lang="en-GB" altLang="nl-NL" sz="2400" dirty="0" err="1"/>
              <a:t>muda</a:t>
            </a:r>
            <a:r>
              <a:rPr lang="en-GB" altLang="nl-NL" sz="2400" dirty="0"/>
              <a:t> </a:t>
            </a:r>
            <a:r>
              <a:rPr lang="en-GB" altLang="nl-NL" sz="2400" dirty="0" err="1"/>
              <a:t>mwengine</a:t>
            </a:r>
            <a:r>
              <a:rPr lang="en-GB" altLang="nl-NL" sz="2400" dirty="0"/>
              <a:t> </a:t>
            </a:r>
            <a:r>
              <a:rPr lang="en-GB" altLang="nl-NL" sz="2400" dirty="0" err="1"/>
              <a:t>na</a:t>
            </a:r>
            <a:r>
              <a:rPr lang="en-GB" altLang="nl-NL" sz="2400" dirty="0"/>
              <a:t> </a:t>
            </a:r>
            <a:r>
              <a:rPr lang="en-GB" altLang="nl-NL" sz="2400" dirty="0" err="1"/>
              <a:t>kwanini</a:t>
            </a:r>
            <a:r>
              <a:rPr lang="en-GB" altLang="nl-NL" sz="2400" dirty="0"/>
              <a:t>? </a:t>
            </a:r>
          </a:p>
          <a:p>
            <a:pPr>
              <a:defRPr/>
            </a:pPr>
            <a:endParaRPr lang="en-GB" altLang="en-US" sz="2400" dirty="0">
              <a:latin typeface="+mj-lt"/>
            </a:endParaRPr>
          </a:p>
          <a:p>
            <a:pPr>
              <a:defRPr/>
            </a:pPr>
            <a:endParaRPr lang="nl-NL" altLang="en-US" sz="2400" dirty="0">
              <a:latin typeface="+mj-lt"/>
            </a:endParaRPr>
          </a:p>
          <a:p>
            <a:pPr>
              <a:defRPr/>
            </a:pP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54A04DCB-3F08-0648-A916-827C1939C6D8}"/>
              </a:ext>
            </a:extLst>
          </p:cNvPr>
          <p:cNvPicPr>
            <a:picLocks noChangeAspect="1"/>
          </p:cNvPicPr>
          <p:nvPr/>
        </p:nvPicPr>
        <p:blipFill>
          <a:blip r:embed="rId2"/>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78D11978-55D9-7045-B555-2B248EF63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32786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err="1"/>
              <a:t>Kuandaa</a:t>
            </a:r>
            <a:r>
              <a:rPr lang="en-GB" altLang="en-US" sz="3200" b="1" cap="all" dirty="0"/>
              <a:t> </a:t>
            </a:r>
            <a:r>
              <a:rPr lang="en-GB" altLang="en-US" sz="3200" b="1" cap="all" dirty="0" err="1"/>
              <a:t>usaili</a:t>
            </a:r>
            <a:r>
              <a:rPr lang="en-GB" altLang="en-US" sz="3200" b="1" cap="all" dirty="0"/>
              <a:t> </a:t>
            </a:r>
            <a:r>
              <a:rPr lang="en-GB" altLang="en-US" sz="3200" b="1" cap="all" dirty="0" err="1"/>
              <a:t>wa</a:t>
            </a:r>
            <a:r>
              <a:rPr lang="en-GB" altLang="en-US" sz="3200" b="1" cap="all" dirty="0"/>
              <a:t> STARR</a:t>
            </a:r>
            <a:endParaRPr lang="en-US" sz="3200" cap="all" dirty="0">
              <a:solidFill>
                <a:srgbClr val="132831"/>
              </a:solidFill>
              <a:cs typeface="Cubano Regular"/>
            </a:endParaRPr>
          </a:p>
        </p:txBody>
      </p:sp>
      <p:sp>
        <p:nvSpPr>
          <p:cNvPr id="11" name="Rectangle 10"/>
          <p:cNvSpPr/>
          <p:nvPr/>
        </p:nvSpPr>
        <p:spPr>
          <a:xfrm>
            <a:off x="781384" y="2175354"/>
            <a:ext cx="6664094" cy="3046988"/>
          </a:xfrm>
          <a:prstGeom prst="rect">
            <a:avLst/>
          </a:prstGeom>
        </p:spPr>
        <p:txBody>
          <a:bodyPr wrap="square">
            <a:spAutoFit/>
          </a:bodyPr>
          <a:lstStyle/>
          <a:p>
            <a:pPr marL="342900" indent="-342900">
              <a:buFont typeface="Arial" panose="020B0604020202020204" pitchFamily="34" charset="0"/>
              <a:buChar char="•"/>
            </a:pPr>
            <a:r>
              <a:rPr lang="en-US" altLang="nl-NL" sz="2400" dirty="0" err="1"/>
              <a:t>Chagua</a:t>
            </a:r>
            <a:r>
              <a:rPr lang="en-US" altLang="nl-NL" sz="2400" dirty="0"/>
              <a:t> </a:t>
            </a:r>
            <a:r>
              <a:rPr lang="en-US" altLang="nl-NL" sz="2400" dirty="0" err="1"/>
              <a:t>moja</a:t>
            </a:r>
            <a:r>
              <a:rPr lang="en-US" altLang="nl-NL" sz="2400" dirty="0"/>
              <a:t> </a:t>
            </a:r>
            <a:r>
              <a:rPr lang="en-US" altLang="nl-NL" sz="2400" dirty="0" err="1"/>
              <a:t>ya</a:t>
            </a:r>
            <a:r>
              <a:rPr lang="en-US" altLang="nl-NL" sz="2400" dirty="0"/>
              <a:t> </a:t>
            </a:r>
            <a:r>
              <a:rPr lang="en-US" altLang="nl-NL" sz="2400" dirty="0" err="1"/>
              <a:t>mahiri</a:t>
            </a:r>
            <a:r>
              <a:rPr lang="en-US" altLang="nl-NL" sz="2400" dirty="0"/>
              <a:t> </a:t>
            </a:r>
            <a:r>
              <a:rPr lang="en-US" altLang="nl-NL" sz="2400" dirty="0" err="1"/>
              <a:t>zako</a:t>
            </a:r>
            <a:r>
              <a:rPr lang="en-US" altLang="nl-NL" sz="2400" dirty="0"/>
              <a:t> </a:t>
            </a:r>
            <a:r>
              <a:rPr lang="en-US" altLang="nl-NL" sz="2400" dirty="0" err="1"/>
              <a:t>katika</a:t>
            </a:r>
            <a:r>
              <a:rPr lang="en-US" altLang="nl-NL" sz="2400" dirty="0"/>
              <a:t> </a:t>
            </a:r>
            <a:r>
              <a:rPr lang="en-US" altLang="nl-NL" sz="2400" dirty="0" err="1"/>
              <a:t>mwongozo</a:t>
            </a:r>
            <a:r>
              <a:rPr lang="en-US" altLang="nl-NL" sz="2400" dirty="0"/>
              <a:t> </a:t>
            </a:r>
            <a:r>
              <a:rPr lang="en-US" altLang="nl-NL" sz="2400" dirty="0" err="1"/>
              <a:t>wa</a:t>
            </a:r>
            <a:r>
              <a:rPr lang="en-US" altLang="nl-NL" sz="2400" dirty="0"/>
              <a:t> </a:t>
            </a:r>
            <a:r>
              <a:rPr lang="en-US" altLang="nl-NL" sz="2400" dirty="0" err="1"/>
              <a:t>kazi</a:t>
            </a:r>
            <a:r>
              <a:rPr lang="en-US" altLang="nl-NL" sz="2400" dirty="0"/>
              <a:t>;</a:t>
            </a:r>
          </a:p>
          <a:p>
            <a:endParaRPr lang="en-US" altLang="nl-NL" sz="2400" dirty="0"/>
          </a:p>
          <a:p>
            <a:pPr marL="342900" indent="-342900">
              <a:buFont typeface="Arial" panose="020B0604020202020204" pitchFamily="34" charset="0"/>
              <a:buChar char="•"/>
            </a:pPr>
            <a:r>
              <a:rPr lang="en-US" altLang="nl-NL" sz="2400" dirty="0" err="1"/>
              <a:t>Vipi</a:t>
            </a:r>
            <a:r>
              <a:rPr lang="en-US" altLang="nl-NL" sz="2400" dirty="0"/>
              <a:t> </a:t>
            </a:r>
            <a:r>
              <a:rPr lang="en-US" altLang="nl-NL" sz="2400" dirty="0" err="1"/>
              <a:t>unaweza</a:t>
            </a:r>
            <a:r>
              <a:rPr lang="en-US" altLang="nl-NL" sz="2400" dirty="0"/>
              <a:t> </a:t>
            </a:r>
            <a:r>
              <a:rPr lang="en-US" altLang="nl-NL" sz="2400" dirty="0" err="1"/>
              <a:t>kuthibitisha</a:t>
            </a:r>
            <a:r>
              <a:rPr lang="en-US" altLang="nl-NL" sz="2400" dirty="0"/>
              <a:t> </a:t>
            </a:r>
            <a:r>
              <a:rPr lang="en-US" altLang="nl-NL" sz="2400" dirty="0" err="1"/>
              <a:t>kwamba</a:t>
            </a:r>
            <a:r>
              <a:rPr lang="en-US" altLang="nl-NL" sz="2400" dirty="0"/>
              <a:t> </a:t>
            </a:r>
            <a:r>
              <a:rPr lang="en-US" altLang="nl-NL" sz="2400" dirty="0" err="1"/>
              <a:t>unao</a:t>
            </a:r>
            <a:r>
              <a:rPr lang="en-US" altLang="nl-NL" sz="2400" dirty="0"/>
              <a:t> </a:t>
            </a:r>
            <a:r>
              <a:rPr lang="en-US" altLang="nl-NL" sz="2400" dirty="0" err="1"/>
              <a:t>umahiri</a:t>
            </a:r>
            <a:r>
              <a:rPr lang="en-US" altLang="nl-NL" sz="2400" dirty="0"/>
              <a:t> </a:t>
            </a:r>
            <a:r>
              <a:rPr lang="en-US" altLang="nl-NL" sz="2400" dirty="0" err="1"/>
              <a:t>huo</a:t>
            </a:r>
            <a:r>
              <a:rPr lang="en-US" altLang="nl-NL" sz="2400" dirty="0"/>
              <a:t>? </a:t>
            </a:r>
          </a:p>
          <a:p>
            <a:endParaRPr lang="en-US" altLang="nl-NL" sz="2400" dirty="0"/>
          </a:p>
          <a:p>
            <a:pPr marL="342900" indent="-342900">
              <a:buFont typeface="Arial" panose="020B0604020202020204" pitchFamily="34" charset="0"/>
              <a:buChar char="•"/>
            </a:pPr>
            <a:r>
              <a:rPr lang="en-US" altLang="nl-NL" sz="2400" dirty="0" err="1"/>
              <a:t>Andaa</a:t>
            </a:r>
            <a:r>
              <a:rPr lang="en-US" altLang="nl-NL" sz="2400" dirty="0"/>
              <a:t> </a:t>
            </a:r>
            <a:r>
              <a:rPr lang="en-US" altLang="nl-NL" sz="2400" dirty="0" err="1"/>
              <a:t>usaili</a:t>
            </a:r>
            <a:r>
              <a:rPr lang="en-US" altLang="nl-NL" sz="2400" dirty="0"/>
              <a:t> </a:t>
            </a:r>
            <a:r>
              <a:rPr lang="en-US" altLang="nl-NL" sz="2400" dirty="0" err="1"/>
              <a:t>ambao</a:t>
            </a:r>
            <a:r>
              <a:rPr lang="en-US" altLang="nl-NL" sz="2400" dirty="0"/>
              <a:t> </a:t>
            </a:r>
            <a:r>
              <a:rPr lang="en-US" altLang="nl-NL" sz="2400" dirty="0" err="1"/>
              <a:t>mshauri</a:t>
            </a:r>
            <a:r>
              <a:rPr lang="en-US" altLang="nl-NL" sz="2400" dirty="0"/>
              <a:t>/</a:t>
            </a:r>
            <a:r>
              <a:rPr lang="en-US" altLang="nl-NL" sz="2400" dirty="0" err="1"/>
              <a:t>mtu</a:t>
            </a:r>
            <a:r>
              <a:rPr lang="en-US" altLang="nl-NL" sz="2400" dirty="0"/>
              <a:t> </a:t>
            </a:r>
            <a:r>
              <a:rPr lang="en-US" altLang="nl-NL" sz="2400" dirty="0" err="1"/>
              <a:t>wa</a:t>
            </a:r>
            <a:r>
              <a:rPr lang="en-US" altLang="nl-NL" sz="2400" dirty="0"/>
              <a:t> </a:t>
            </a:r>
            <a:r>
              <a:rPr lang="en-US" altLang="nl-NL" sz="2400" dirty="0" err="1"/>
              <a:t>tathmini</a:t>
            </a:r>
            <a:r>
              <a:rPr lang="en-US" altLang="nl-NL" sz="2400" dirty="0"/>
              <a:t> </a:t>
            </a:r>
            <a:r>
              <a:rPr lang="en-US" altLang="nl-NL" sz="2400" dirty="0" err="1"/>
              <a:t>atatumia</a:t>
            </a:r>
            <a:r>
              <a:rPr lang="en-US" altLang="nl-NL" sz="2400" dirty="0"/>
              <a:t> </a:t>
            </a:r>
            <a:r>
              <a:rPr lang="en-US" altLang="nl-NL" sz="2400" dirty="0" err="1"/>
              <a:t>mbinu</a:t>
            </a:r>
            <a:r>
              <a:rPr lang="en-US" altLang="nl-NL" sz="2400" dirty="0"/>
              <a:t> </a:t>
            </a:r>
            <a:r>
              <a:rPr lang="en-US" altLang="nl-NL" sz="2400" dirty="0" err="1"/>
              <a:t>ya</a:t>
            </a:r>
            <a:r>
              <a:rPr lang="en-US" altLang="nl-NL" sz="2400" dirty="0"/>
              <a:t> STARR.</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243E4E37-B519-1645-A933-15C1CDAE09B3}"/>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41E5E53C-E2E4-9A4B-942F-D79BF8818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762546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err="1"/>
              <a:t>Kutekeleza</a:t>
            </a:r>
            <a:r>
              <a:rPr lang="en-GB" altLang="en-US" sz="3200" b="1" cap="all" dirty="0"/>
              <a:t> </a:t>
            </a:r>
            <a:r>
              <a:rPr lang="en-GB" altLang="en-US" sz="3200" b="1" cap="all" dirty="0" err="1"/>
              <a:t>usaili</a:t>
            </a:r>
            <a:r>
              <a:rPr lang="en-GB" altLang="en-US" sz="3200" b="1" cap="all" dirty="0"/>
              <a:t> </a:t>
            </a:r>
            <a:r>
              <a:rPr lang="en-GB" altLang="en-US" sz="3200" b="1" cap="all" dirty="0" err="1"/>
              <a:t>wa</a:t>
            </a:r>
            <a:r>
              <a:rPr lang="en-GB" altLang="en-US" sz="3200" b="1" cap="all" dirty="0"/>
              <a:t> STARR</a:t>
            </a:r>
            <a:endParaRPr lang="en-US" sz="3200" cap="all" dirty="0">
              <a:solidFill>
                <a:srgbClr val="132831"/>
              </a:solidFill>
              <a:cs typeface="Cubano Regular"/>
            </a:endParaRPr>
          </a:p>
        </p:txBody>
      </p:sp>
      <p:sp>
        <p:nvSpPr>
          <p:cNvPr id="11" name="Rectangle 10"/>
          <p:cNvSpPr/>
          <p:nvPr/>
        </p:nvSpPr>
        <p:spPr>
          <a:xfrm>
            <a:off x="781384" y="2175354"/>
            <a:ext cx="6664094" cy="3748719"/>
          </a:xfrm>
          <a:prstGeom prst="rect">
            <a:avLst/>
          </a:prstGeom>
        </p:spPr>
        <p:txBody>
          <a:bodyPr wrap="square">
            <a:spAutoFit/>
          </a:bodyPr>
          <a:lstStyle/>
          <a:p>
            <a:pPr marL="342900" indent="-342900">
              <a:lnSpc>
                <a:spcPct val="90000"/>
              </a:lnSpc>
              <a:buFont typeface="Arial" panose="020B0604020202020204" pitchFamily="34" charset="0"/>
              <a:buChar char="•"/>
              <a:defRPr/>
            </a:pPr>
            <a:r>
              <a:rPr lang="en-US" sz="2400" dirty="0" err="1"/>
              <a:t>Tengeneza</a:t>
            </a:r>
            <a:r>
              <a:rPr lang="en-US" sz="2400" dirty="0"/>
              <a:t> </a:t>
            </a:r>
            <a:r>
              <a:rPr lang="en-US" sz="2400" dirty="0" err="1"/>
              <a:t>kundi</a:t>
            </a:r>
            <a:r>
              <a:rPr lang="en-US" sz="2400" dirty="0"/>
              <a:t> </a:t>
            </a:r>
            <a:r>
              <a:rPr lang="en-US" sz="2400" dirty="0" err="1"/>
              <a:t>dogo</a:t>
            </a:r>
            <a:r>
              <a:rPr lang="en-US" sz="2400" dirty="0"/>
              <a:t> la </a:t>
            </a:r>
            <a:r>
              <a:rPr lang="en-US" sz="2400" dirty="0" err="1"/>
              <a:t>watu</a:t>
            </a:r>
            <a:r>
              <a:rPr lang="en-US" sz="2400" dirty="0"/>
              <a:t> 3:</a:t>
            </a:r>
          </a:p>
          <a:p>
            <a:pPr marL="800100" lvl="1" indent="-342900">
              <a:lnSpc>
                <a:spcPct val="90000"/>
              </a:lnSpc>
              <a:buFont typeface="Arial" panose="020B0604020202020204" pitchFamily="34" charset="0"/>
              <a:buChar char="•"/>
              <a:defRPr/>
            </a:pPr>
            <a:r>
              <a:rPr lang="en-US" sz="2400" dirty="0" err="1"/>
              <a:t>Msailiwa</a:t>
            </a:r>
            <a:r>
              <a:rPr lang="en-US" sz="2400" dirty="0"/>
              <a:t> </a:t>
            </a:r>
          </a:p>
          <a:p>
            <a:pPr marL="800100" lvl="1" indent="-342900">
              <a:lnSpc>
                <a:spcPct val="90000"/>
              </a:lnSpc>
              <a:buFont typeface="Arial" panose="020B0604020202020204" pitchFamily="34" charset="0"/>
              <a:buChar char="•"/>
              <a:defRPr/>
            </a:pPr>
            <a:r>
              <a:rPr lang="en-US" sz="2400" dirty="0" err="1"/>
              <a:t>Mshauri</a:t>
            </a:r>
            <a:r>
              <a:rPr lang="en-US" sz="2400" dirty="0"/>
              <a:t>/</a:t>
            </a:r>
            <a:r>
              <a:rPr lang="en-US" sz="2400" dirty="0" err="1"/>
              <a:t>mtu</a:t>
            </a:r>
            <a:r>
              <a:rPr lang="en-US" sz="2400" dirty="0"/>
              <a:t> </a:t>
            </a:r>
            <a:r>
              <a:rPr lang="en-US" sz="2400" dirty="0" err="1"/>
              <a:t>wa</a:t>
            </a:r>
            <a:r>
              <a:rPr lang="en-US" sz="2400" dirty="0"/>
              <a:t> </a:t>
            </a:r>
            <a:r>
              <a:rPr lang="en-US" sz="2400" dirty="0" err="1"/>
              <a:t>tathmini</a:t>
            </a:r>
            <a:endParaRPr lang="en-US" sz="2400" dirty="0"/>
          </a:p>
          <a:p>
            <a:pPr marL="800100" lvl="1" indent="-342900">
              <a:lnSpc>
                <a:spcPct val="90000"/>
              </a:lnSpc>
              <a:buFont typeface="Arial" panose="020B0604020202020204" pitchFamily="34" charset="0"/>
              <a:buChar char="•"/>
              <a:defRPr/>
            </a:pPr>
            <a:r>
              <a:rPr lang="en-US" sz="2400" dirty="0" err="1"/>
              <a:t>Mchunguzi</a:t>
            </a:r>
            <a:endParaRPr lang="en-US" sz="2400" dirty="0"/>
          </a:p>
          <a:p>
            <a:pPr lvl="1">
              <a:lnSpc>
                <a:spcPct val="90000"/>
              </a:lnSpc>
              <a:defRPr/>
            </a:pPr>
            <a:endParaRPr lang="en-US" sz="2400" dirty="0"/>
          </a:p>
          <a:p>
            <a:pPr marL="342900" indent="-342900">
              <a:lnSpc>
                <a:spcPct val="90000"/>
              </a:lnSpc>
              <a:buFont typeface="Arial" panose="020B0604020202020204" pitchFamily="34" charset="0"/>
              <a:buChar char="•"/>
              <a:defRPr/>
            </a:pPr>
            <a:r>
              <a:rPr lang="en-US" sz="2400" dirty="0" err="1"/>
              <a:t>Tekeleza</a:t>
            </a:r>
            <a:r>
              <a:rPr lang="en-US" sz="2400" dirty="0"/>
              <a:t>/</a:t>
            </a:r>
            <a:r>
              <a:rPr lang="en-US" sz="2400" dirty="0" err="1"/>
              <a:t>fanya</a:t>
            </a:r>
            <a:r>
              <a:rPr lang="en-US" sz="2400" dirty="0"/>
              <a:t> </a:t>
            </a:r>
            <a:r>
              <a:rPr lang="en-US" sz="2400" dirty="0" err="1"/>
              <a:t>misaili</a:t>
            </a:r>
            <a:r>
              <a:rPr lang="en-US" sz="2400" dirty="0"/>
              <a:t> 3 </a:t>
            </a:r>
            <a:r>
              <a:rPr lang="en-US" sz="2400" dirty="0" err="1"/>
              <a:t>katika</a:t>
            </a:r>
            <a:r>
              <a:rPr lang="en-US" sz="2400" dirty="0"/>
              <a:t> </a:t>
            </a:r>
            <a:r>
              <a:rPr lang="en-US" sz="2400" dirty="0" err="1"/>
              <a:t>hatua</a:t>
            </a:r>
            <a:r>
              <a:rPr lang="en-US" sz="2400" dirty="0"/>
              <a:t> 3:</a:t>
            </a:r>
          </a:p>
          <a:p>
            <a:pPr marL="800100" lvl="1" indent="-342900">
              <a:lnSpc>
                <a:spcPct val="90000"/>
              </a:lnSpc>
              <a:buFont typeface="Arial" panose="020B0604020202020204" pitchFamily="34" charset="0"/>
              <a:buChar char="•"/>
              <a:defRPr/>
            </a:pPr>
            <a:r>
              <a:rPr lang="en-US" sz="2400" dirty="0" err="1"/>
              <a:t>Maandalizi</a:t>
            </a:r>
            <a:endParaRPr lang="en-US" sz="2400" dirty="0"/>
          </a:p>
          <a:p>
            <a:pPr marL="800100" lvl="1" indent="-342900">
              <a:lnSpc>
                <a:spcPct val="90000"/>
              </a:lnSpc>
              <a:buFont typeface="Arial" panose="020B0604020202020204" pitchFamily="34" charset="0"/>
              <a:buChar char="•"/>
              <a:defRPr/>
            </a:pPr>
            <a:r>
              <a:rPr lang="en-US" sz="2400" dirty="0" err="1"/>
              <a:t>Usaili</a:t>
            </a:r>
            <a:endParaRPr lang="en-US" sz="2400" dirty="0"/>
          </a:p>
          <a:p>
            <a:pPr marL="800100" lvl="1" indent="-342900">
              <a:lnSpc>
                <a:spcPct val="90000"/>
              </a:lnSpc>
              <a:buFont typeface="Arial" panose="020B0604020202020204" pitchFamily="34" charset="0"/>
              <a:buChar char="•"/>
              <a:defRPr/>
            </a:pPr>
            <a:r>
              <a:rPr lang="en-US" sz="2400" dirty="0"/>
              <a:t>Mrejesho</a:t>
            </a:r>
          </a:p>
          <a:p>
            <a:pPr lvl="1">
              <a:lnSpc>
                <a:spcPct val="90000"/>
              </a:lnSpc>
              <a:defRPr/>
            </a:pPr>
            <a:endParaRPr lang="en-US" sz="2400" dirty="0"/>
          </a:p>
          <a:p>
            <a:pPr marL="342900" indent="-342900">
              <a:lnSpc>
                <a:spcPct val="90000"/>
              </a:lnSpc>
              <a:buFont typeface="Arial" panose="020B0604020202020204" pitchFamily="34" charset="0"/>
              <a:buChar char="•"/>
              <a:defRPr/>
            </a:pPr>
            <a:r>
              <a:rPr lang="en-US" sz="2400" dirty="0" err="1"/>
              <a:t>Badilisha</a:t>
            </a:r>
            <a:r>
              <a:rPr lang="en-US" sz="2400" dirty="0"/>
              <a:t> </a:t>
            </a:r>
            <a:r>
              <a:rPr lang="en-US" sz="2400" dirty="0" err="1"/>
              <a:t>majukumu</a:t>
            </a:r>
            <a:r>
              <a:rPr lang="en-US" sz="2400" dirty="0"/>
              <a:t> (</a:t>
            </a:r>
            <a:r>
              <a:rPr lang="en-US" sz="2400" dirty="0" err="1"/>
              <a:t>mara</a:t>
            </a:r>
            <a:r>
              <a:rPr lang="en-US" sz="2400" dirty="0"/>
              <a:t> 3)</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EFDF3E7F-51BA-0B40-B6D2-0887224E7200}"/>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E09645B8-1CC9-4F42-95D9-D2462CA872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176921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err="1"/>
              <a:t>Kitabu</a:t>
            </a:r>
            <a:r>
              <a:rPr lang="en-GB" altLang="en-US" sz="3200" b="1" cap="all" dirty="0"/>
              <a:t> cha </a:t>
            </a:r>
            <a:r>
              <a:rPr lang="en-GB" altLang="en-US" sz="3200" b="1" cap="all" dirty="0" err="1"/>
              <a:t>kumbukumbu</a:t>
            </a:r>
            <a:endParaRPr lang="en-US" sz="3200" cap="all" dirty="0">
              <a:solidFill>
                <a:srgbClr val="132831"/>
              </a:solidFill>
              <a:cs typeface="Cubano Regular"/>
            </a:endParaRPr>
          </a:p>
        </p:txBody>
      </p:sp>
      <p:sp>
        <p:nvSpPr>
          <p:cNvPr id="11" name="Rectangle 10"/>
          <p:cNvSpPr/>
          <p:nvPr/>
        </p:nvSpPr>
        <p:spPr>
          <a:xfrm>
            <a:off x="781383" y="1942654"/>
            <a:ext cx="7944927" cy="4062651"/>
          </a:xfrm>
          <a:prstGeom prst="rect">
            <a:avLst/>
          </a:prstGeom>
        </p:spPr>
        <p:txBody>
          <a:bodyPr wrap="square">
            <a:spAutoFit/>
          </a:bodyPr>
          <a:lstStyle/>
          <a:p>
            <a:pPr>
              <a:defRPr/>
            </a:pPr>
            <a:endParaRPr lang="nl-NL" altLang="en-US" sz="2400" dirty="0">
              <a:latin typeface="+mj-lt"/>
            </a:endParaRPr>
          </a:p>
          <a:p>
            <a:pPr>
              <a:defRPr/>
            </a:pPr>
            <a:r>
              <a:rPr lang="en-GB" altLang="en-US" sz="2400" dirty="0" err="1">
                <a:latin typeface="+mj-lt"/>
              </a:rPr>
              <a:t>Tafakari</a:t>
            </a:r>
            <a:r>
              <a:rPr lang="en-GB" altLang="en-US" sz="2400" dirty="0">
                <a:latin typeface="+mj-lt"/>
              </a:rPr>
              <a:t> </a:t>
            </a:r>
            <a:r>
              <a:rPr lang="en-GB" altLang="en-US" sz="2400" dirty="0" err="1">
                <a:latin typeface="+mj-lt"/>
              </a:rPr>
              <a:t>katika</a:t>
            </a:r>
            <a:r>
              <a:rPr lang="en-GB" altLang="en-US" sz="2400" dirty="0">
                <a:latin typeface="+mj-lt"/>
              </a:rPr>
              <a:t> </a:t>
            </a:r>
            <a:r>
              <a:rPr lang="en-GB" altLang="en-US" sz="2400" dirty="0" err="1">
                <a:latin typeface="+mj-lt"/>
              </a:rPr>
              <a:t>kitabu</a:t>
            </a:r>
            <a:r>
              <a:rPr lang="en-GB" altLang="en-US" sz="2400" dirty="0">
                <a:latin typeface="+mj-lt"/>
              </a:rPr>
              <a:t> </a:t>
            </a:r>
            <a:r>
              <a:rPr lang="en-GB" altLang="en-US" sz="2400" dirty="0" err="1">
                <a:latin typeface="+mj-lt"/>
              </a:rPr>
              <a:t>chako</a:t>
            </a:r>
            <a:r>
              <a:rPr lang="en-GB" altLang="en-US" sz="2400" dirty="0">
                <a:latin typeface="+mj-lt"/>
              </a:rPr>
              <a:t> cha </a:t>
            </a:r>
            <a:r>
              <a:rPr lang="en-GB" altLang="en-US" sz="2400" dirty="0" err="1">
                <a:latin typeface="+mj-lt"/>
              </a:rPr>
              <a:t>kumbukumbu</a:t>
            </a:r>
            <a:r>
              <a:rPr lang="en-GB" altLang="en-US" sz="2400" dirty="0">
                <a:latin typeface="+mj-lt"/>
              </a:rPr>
              <a:t> </a:t>
            </a:r>
            <a:r>
              <a:rPr lang="en-GB" altLang="en-US" sz="2400" dirty="0" err="1">
                <a:latin typeface="+mj-lt"/>
              </a:rPr>
              <a:t>kwenye</a:t>
            </a:r>
            <a:r>
              <a:rPr lang="en-GB" altLang="en-US" sz="2400" dirty="0">
                <a:latin typeface="+mj-lt"/>
              </a:rPr>
              <a:t> </a:t>
            </a:r>
            <a:r>
              <a:rPr lang="en-GB" altLang="en-US" sz="2400" dirty="0" err="1">
                <a:latin typeface="+mj-lt"/>
              </a:rPr>
              <a:t>maswali</a:t>
            </a:r>
            <a:r>
              <a:rPr lang="en-GB" altLang="en-US" sz="2400" dirty="0">
                <a:latin typeface="+mj-lt"/>
              </a:rPr>
              <a:t> </a:t>
            </a:r>
            <a:r>
              <a:rPr lang="en-GB" altLang="en-US" sz="2400" dirty="0" err="1">
                <a:latin typeface="+mj-lt"/>
              </a:rPr>
              <a:t>yafuatayo</a:t>
            </a:r>
            <a:r>
              <a:rPr lang="en-GB" altLang="en-US" sz="2400" dirty="0">
                <a:latin typeface="+mj-lt"/>
              </a:rPr>
              <a:t>:</a:t>
            </a:r>
          </a:p>
          <a:p>
            <a:pPr>
              <a:defRPr/>
            </a:pPr>
            <a:endParaRPr lang="en-GB" altLang="en-US" sz="2400" dirty="0">
              <a:latin typeface="+mj-lt"/>
            </a:endParaRPr>
          </a:p>
          <a:p>
            <a:pPr marL="342900" indent="-342900">
              <a:buFont typeface="Arial" panose="020B0604020202020204" pitchFamily="34" charset="0"/>
              <a:buChar char="•"/>
            </a:pPr>
            <a:r>
              <a:rPr lang="en-GB" sz="2400" dirty="0" err="1"/>
              <a:t>Ulijifunza</a:t>
            </a:r>
            <a:r>
              <a:rPr lang="en-GB" sz="2400" dirty="0"/>
              <a:t> </a:t>
            </a:r>
            <a:r>
              <a:rPr lang="en-GB" sz="2400" dirty="0" err="1"/>
              <a:t>nini</a:t>
            </a:r>
            <a:r>
              <a:rPr lang="en-GB" sz="2400" dirty="0"/>
              <a:t> </a:t>
            </a:r>
            <a:r>
              <a:rPr lang="en-GB" sz="2400" dirty="0" err="1"/>
              <a:t>kuhusu</a:t>
            </a:r>
            <a:r>
              <a:rPr lang="en-GB" sz="2400" dirty="0"/>
              <a:t> </a:t>
            </a:r>
            <a:r>
              <a:rPr lang="en-GB" sz="2400" dirty="0" err="1"/>
              <a:t>kazi</a:t>
            </a:r>
            <a:r>
              <a:rPr lang="en-GB" sz="2400" dirty="0"/>
              <a:t> </a:t>
            </a:r>
            <a:r>
              <a:rPr lang="en-GB" sz="2400" dirty="0" err="1"/>
              <a:t>yako</a:t>
            </a:r>
            <a:r>
              <a:rPr lang="en-GB" sz="2400" dirty="0"/>
              <a:t> </a:t>
            </a:r>
            <a:r>
              <a:rPr lang="en-GB" sz="2400" dirty="0" err="1"/>
              <a:t>mwenyewe</a:t>
            </a:r>
            <a:r>
              <a:rPr lang="en-GB" sz="2400" dirty="0"/>
              <a:t>? </a:t>
            </a:r>
          </a:p>
          <a:p>
            <a:endParaRPr lang="en-GB" sz="2400" dirty="0"/>
          </a:p>
          <a:p>
            <a:pPr marL="342900" indent="-342900">
              <a:buFont typeface="Arial" panose="020B0604020202020204" pitchFamily="34" charset="0"/>
              <a:buChar char="•"/>
            </a:pPr>
            <a:r>
              <a:rPr lang="en-GB" sz="2400" dirty="0" err="1"/>
              <a:t>Nini</a:t>
            </a:r>
            <a:r>
              <a:rPr lang="en-GB" sz="2400" dirty="0"/>
              <a:t> </a:t>
            </a:r>
            <a:r>
              <a:rPr lang="en-GB" sz="2400" dirty="0" err="1"/>
              <a:t>sifa</a:t>
            </a:r>
            <a:r>
              <a:rPr lang="en-GB" sz="2400" dirty="0"/>
              <a:t> </a:t>
            </a:r>
            <a:r>
              <a:rPr lang="en-GB" sz="2400" dirty="0" err="1"/>
              <a:t>zako</a:t>
            </a:r>
            <a:r>
              <a:rPr lang="en-GB" sz="2400" dirty="0"/>
              <a:t> </a:t>
            </a:r>
            <a:r>
              <a:rPr lang="en-GB" sz="2400" dirty="0" err="1"/>
              <a:t>katika</a:t>
            </a:r>
            <a:r>
              <a:rPr lang="en-GB" sz="2400" dirty="0"/>
              <a:t> </a:t>
            </a:r>
            <a:r>
              <a:rPr lang="en-GB" sz="2400" dirty="0" err="1"/>
              <a:t>kuwaongoza</a:t>
            </a:r>
            <a:r>
              <a:rPr lang="en-GB" sz="2400" dirty="0"/>
              <a:t> </a:t>
            </a:r>
            <a:r>
              <a:rPr lang="en-GB" sz="2400" dirty="0" err="1"/>
              <a:t>vijana</a:t>
            </a:r>
            <a:r>
              <a:rPr lang="en-GB" sz="2400" dirty="0"/>
              <a:t> </a:t>
            </a:r>
            <a:r>
              <a:rPr lang="en-GB" sz="2400" dirty="0" err="1"/>
              <a:t>katika</a:t>
            </a:r>
            <a:r>
              <a:rPr lang="en-GB" sz="2400" dirty="0"/>
              <a:t> </a:t>
            </a:r>
            <a:r>
              <a:rPr lang="en-GB" sz="2400" dirty="0" err="1"/>
              <a:t>kazi</a:t>
            </a:r>
            <a:r>
              <a:rPr lang="en-GB" sz="2400" dirty="0"/>
              <a:t> </a:t>
            </a:r>
            <a:r>
              <a:rPr lang="en-GB" sz="2400" dirty="0" err="1"/>
              <a:t>zao</a:t>
            </a:r>
            <a:r>
              <a:rPr lang="en-GB" sz="2400" dirty="0"/>
              <a:t>? </a:t>
            </a:r>
          </a:p>
          <a:p>
            <a:endParaRPr lang="en-GB" sz="2400" dirty="0"/>
          </a:p>
          <a:p>
            <a:pPr marL="342900" indent="-342900">
              <a:buFont typeface="Arial" panose="020B0604020202020204" pitchFamily="34" charset="0"/>
              <a:buChar char="•"/>
            </a:pPr>
            <a:r>
              <a:rPr lang="en-GB" sz="2400" dirty="0" err="1"/>
              <a:t>Mahiri</a:t>
            </a:r>
            <a:r>
              <a:rPr lang="en-GB" sz="2400" dirty="0"/>
              <a:t> (</a:t>
            </a:r>
            <a:r>
              <a:rPr lang="en-GB" sz="2400" dirty="0" err="1"/>
              <a:t>umahiri</a:t>
            </a:r>
            <a:r>
              <a:rPr lang="en-GB" sz="2400" dirty="0"/>
              <a:t>) </a:t>
            </a:r>
            <a:r>
              <a:rPr lang="en-GB" sz="2400" dirty="0" err="1"/>
              <a:t>gani</a:t>
            </a:r>
            <a:r>
              <a:rPr lang="en-GB" sz="2400" dirty="0"/>
              <a:t> </a:t>
            </a:r>
            <a:r>
              <a:rPr lang="en-GB" sz="2400" dirty="0" err="1"/>
              <a:t>unaoutaka</a:t>
            </a:r>
            <a:r>
              <a:rPr lang="en-GB" sz="2400" dirty="0"/>
              <a:t> </a:t>
            </a:r>
            <a:r>
              <a:rPr lang="en-GB" sz="2400" dirty="0" err="1"/>
              <a:t>kuendeleza</a:t>
            </a:r>
            <a:r>
              <a:rPr lang="en-GB" sz="2400" dirty="0"/>
              <a:t> (</a:t>
            </a:r>
            <a:r>
              <a:rPr lang="en-GB" sz="2400" dirty="0" err="1"/>
              <a:t>zaidi</a:t>
            </a:r>
            <a:r>
              <a:rPr lang="en-GB" sz="2400" dirty="0"/>
              <a:t>) </a:t>
            </a:r>
            <a:r>
              <a:rPr lang="en-GB" sz="2400" dirty="0" err="1"/>
              <a:t>kuwa</a:t>
            </a:r>
            <a:r>
              <a:rPr lang="en-GB" sz="2400" dirty="0"/>
              <a:t> </a:t>
            </a:r>
            <a:r>
              <a:rPr lang="en-GB" sz="2400" dirty="0" err="1"/>
              <a:t>mtaalamu</a:t>
            </a:r>
            <a:r>
              <a:rPr lang="en-GB" sz="2400" dirty="0"/>
              <a:t> </a:t>
            </a:r>
            <a:r>
              <a:rPr lang="en-GB" sz="2400" dirty="0" err="1"/>
              <a:t>katika</a:t>
            </a:r>
            <a:r>
              <a:rPr lang="en-GB" sz="2400" dirty="0"/>
              <a:t> </a:t>
            </a:r>
            <a:r>
              <a:rPr lang="en-GB" sz="2400" dirty="0" err="1"/>
              <a:t>Mwongozo</a:t>
            </a:r>
            <a:r>
              <a:rPr lang="en-GB" sz="2400" dirty="0"/>
              <a:t> </a:t>
            </a:r>
            <a:r>
              <a:rPr lang="en-GB" sz="2400" dirty="0" err="1"/>
              <a:t>wa</a:t>
            </a:r>
            <a:r>
              <a:rPr lang="en-GB" sz="2400" dirty="0"/>
              <a:t> </a:t>
            </a:r>
            <a:r>
              <a:rPr lang="en-GB" sz="2400" dirty="0" err="1"/>
              <a:t>Kazi</a:t>
            </a:r>
            <a:r>
              <a:rPr lang="en-GB" sz="2400" dirty="0"/>
              <a:t>?</a:t>
            </a:r>
          </a:p>
          <a:p>
            <a:endParaRPr lang="nl-NL"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82F36916-062D-A646-9CAB-8404B3E7D77B}"/>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972A0DFC-B8CB-D141-8469-57840CD646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703530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2800" b="1" cap="all" dirty="0" err="1"/>
              <a:t>Kazi</a:t>
            </a:r>
            <a:r>
              <a:rPr lang="en-GB" altLang="en-US" sz="2800" b="1" cap="all" dirty="0"/>
              <a:t> </a:t>
            </a:r>
            <a:r>
              <a:rPr lang="en-GB" altLang="en-US" sz="2800" b="1" cap="all" dirty="0" err="1"/>
              <a:t>ya</a:t>
            </a:r>
            <a:r>
              <a:rPr lang="en-GB" altLang="en-US" sz="2800" b="1" cap="all" dirty="0"/>
              <a:t> </a:t>
            </a:r>
            <a:r>
              <a:rPr lang="en-GB" altLang="en-US" sz="2800" b="1" cap="all" dirty="0" err="1"/>
              <a:t>vitendo</a:t>
            </a:r>
            <a:r>
              <a:rPr lang="en-GB" altLang="en-US" sz="2800" b="1" cap="all" dirty="0"/>
              <a:t> </a:t>
            </a:r>
            <a:r>
              <a:rPr lang="en-GB" altLang="en-US" sz="2800" b="1" cap="all" dirty="0" err="1"/>
              <a:t>kwa</a:t>
            </a:r>
            <a:r>
              <a:rPr lang="en-GB" altLang="en-US" sz="2800" b="1" cap="all" dirty="0"/>
              <a:t> </a:t>
            </a:r>
            <a:r>
              <a:rPr lang="en-GB" altLang="en-US" sz="2800" b="1" cap="all" dirty="0" err="1"/>
              <a:t>ajili</a:t>
            </a:r>
            <a:r>
              <a:rPr lang="en-GB" altLang="en-US" sz="2800" b="1" cap="all" dirty="0"/>
              <a:t> </a:t>
            </a:r>
            <a:r>
              <a:rPr lang="en-GB" altLang="en-US" sz="2800" b="1" cap="all" dirty="0" err="1"/>
              <a:t>ya</a:t>
            </a:r>
            <a:r>
              <a:rPr lang="en-GB" altLang="en-US" sz="2800" b="1" cap="all" dirty="0"/>
              <a:t> </a:t>
            </a:r>
            <a:r>
              <a:rPr lang="en-GB" altLang="en-US" sz="2800" b="1" cap="all" dirty="0" err="1"/>
              <a:t>mafunzo</a:t>
            </a:r>
            <a:r>
              <a:rPr lang="en-GB" altLang="en-US" sz="2800" b="1" cap="all" dirty="0"/>
              <a:t> </a:t>
            </a:r>
            <a:r>
              <a:rPr lang="en-GB" altLang="en-US" sz="2800" b="1" cap="all" dirty="0" err="1"/>
              <a:t>haya</a:t>
            </a:r>
            <a:endParaRPr lang="en-US" sz="2800" cap="all" dirty="0">
              <a:solidFill>
                <a:srgbClr val="132831"/>
              </a:solidFill>
              <a:cs typeface="Cubano Regular"/>
            </a:endParaRPr>
          </a:p>
        </p:txBody>
      </p:sp>
      <p:sp>
        <p:nvSpPr>
          <p:cNvPr id="11" name="Rectangle 10"/>
          <p:cNvSpPr/>
          <p:nvPr/>
        </p:nvSpPr>
        <p:spPr>
          <a:xfrm>
            <a:off x="888514" y="1931366"/>
            <a:ext cx="7376321" cy="5632311"/>
          </a:xfrm>
          <a:prstGeom prst="rect">
            <a:avLst/>
          </a:prstGeom>
        </p:spPr>
        <p:txBody>
          <a:bodyPr wrap="square">
            <a:spAutoFit/>
          </a:bodyPr>
          <a:lstStyle/>
          <a:p>
            <a:pPr marL="342900" indent="-342900">
              <a:buFont typeface="Arial" panose="020B0604020202020204" pitchFamily="34" charset="0"/>
              <a:buChar char="•"/>
              <a:defRPr/>
            </a:pPr>
            <a:r>
              <a:rPr lang="en-GB" altLang="en-US" sz="2400" dirty="0">
                <a:latin typeface="+mj-lt"/>
              </a:rPr>
              <a:t>Soma </a:t>
            </a:r>
            <a:r>
              <a:rPr lang="en-GB" altLang="en-US" sz="2400" dirty="0" err="1">
                <a:latin typeface="+mj-lt"/>
              </a:rPr>
              <a:t>kitini</a:t>
            </a:r>
            <a:r>
              <a:rPr lang="en-GB" altLang="en-US" sz="2400" dirty="0">
                <a:latin typeface="+mj-lt"/>
              </a:rPr>
              <a:t> 1.6. </a:t>
            </a:r>
            <a:r>
              <a:rPr lang="en-GB" altLang="en-US" sz="2400" dirty="0" err="1">
                <a:latin typeface="+mj-lt"/>
              </a:rPr>
              <a:t>na</a:t>
            </a:r>
            <a:r>
              <a:rPr lang="en-GB" altLang="en-US" sz="2400" dirty="0">
                <a:latin typeface="+mj-lt"/>
              </a:rPr>
              <a:t> </a:t>
            </a:r>
            <a:r>
              <a:rPr lang="en-GB" altLang="en-US" sz="2400" dirty="0" err="1">
                <a:latin typeface="+mj-lt"/>
              </a:rPr>
              <a:t>kazi</a:t>
            </a:r>
            <a:r>
              <a:rPr lang="en-GB" altLang="en-US" sz="2400" dirty="0">
                <a:latin typeface="+mj-lt"/>
              </a:rPr>
              <a:t> </a:t>
            </a:r>
            <a:r>
              <a:rPr lang="en-GB" altLang="en-US" sz="2400" dirty="0" err="1">
                <a:latin typeface="+mj-lt"/>
              </a:rPr>
              <a:t>ya</a:t>
            </a:r>
            <a:r>
              <a:rPr lang="en-GB" altLang="en-US" sz="2400" dirty="0">
                <a:latin typeface="+mj-lt"/>
              </a:rPr>
              <a:t> </a:t>
            </a:r>
            <a:r>
              <a:rPr lang="en-GB" altLang="en-US" sz="2400" dirty="0" err="1">
                <a:latin typeface="+mj-lt"/>
              </a:rPr>
              <a:t>vitendo</a:t>
            </a:r>
            <a:r>
              <a:rPr lang="en-GB" altLang="en-US" sz="2400" dirty="0">
                <a:latin typeface="+mj-lt"/>
              </a:rPr>
              <a:t>;</a:t>
            </a:r>
          </a:p>
          <a:p>
            <a:pPr>
              <a:defRPr/>
            </a:pPr>
            <a:endParaRPr lang="en-GB" altLang="en-US" sz="2400" dirty="0">
              <a:latin typeface="+mj-lt"/>
            </a:endParaRPr>
          </a:p>
          <a:p>
            <a:pPr marL="342900" indent="-342900">
              <a:buFont typeface="Arial" panose="020B0604020202020204" pitchFamily="34" charset="0"/>
              <a:buChar char="•"/>
              <a:defRPr/>
            </a:pPr>
            <a:r>
              <a:rPr lang="en-GB" altLang="en-US" sz="2400" dirty="0" err="1">
                <a:latin typeface="+mj-lt"/>
              </a:rPr>
              <a:t>Jadiliana</a:t>
            </a:r>
            <a:r>
              <a:rPr lang="en-GB" altLang="en-US" sz="2400" dirty="0">
                <a:latin typeface="+mj-lt"/>
              </a:rPr>
              <a:t> </a:t>
            </a:r>
            <a:r>
              <a:rPr lang="en-GB" altLang="en-US" sz="2400" dirty="0" err="1">
                <a:latin typeface="+mj-lt"/>
              </a:rPr>
              <a:t>ndani</a:t>
            </a:r>
            <a:r>
              <a:rPr lang="en-GB" altLang="en-US" sz="2400" dirty="0">
                <a:latin typeface="+mj-lt"/>
              </a:rPr>
              <a:t> </a:t>
            </a:r>
            <a:r>
              <a:rPr lang="en-GB" altLang="en-US" sz="2400" dirty="0" err="1">
                <a:latin typeface="+mj-lt"/>
              </a:rPr>
              <a:t>ya</a:t>
            </a:r>
            <a:r>
              <a:rPr lang="en-GB" altLang="en-US" sz="2400" dirty="0">
                <a:latin typeface="+mj-lt"/>
              </a:rPr>
              <a:t> </a:t>
            </a:r>
            <a:r>
              <a:rPr lang="en-GB" altLang="en-US" sz="2400" dirty="0" err="1">
                <a:latin typeface="+mj-lt"/>
              </a:rPr>
              <a:t>kundi</a:t>
            </a:r>
            <a:r>
              <a:rPr lang="en-GB" altLang="en-US" sz="2400" dirty="0">
                <a:latin typeface="+mj-lt"/>
              </a:rPr>
              <a:t> </a:t>
            </a:r>
            <a:r>
              <a:rPr lang="en-GB" altLang="en-US" sz="2400" dirty="0" err="1">
                <a:latin typeface="+mj-lt"/>
              </a:rPr>
              <a:t>lako</a:t>
            </a:r>
            <a:r>
              <a:rPr lang="en-GB" altLang="en-US" sz="2400" dirty="0">
                <a:latin typeface="+mj-lt"/>
              </a:rPr>
              <a:t> </a:t>
            </a:r>
            <a:r>
              <a:rPr lang="en-GB" altLang="en-US" sz="2400" dirty="0" err="1">
                <a:latin typeface="+mj-lt"/>
              </a:rPr>
              <a:t>dogo</a:t>
            </a:r>
            <a:r>
              <a:rPr lang="en-GB" altLang="en-US" sz="2400" dirty="0">
                <a:latin typeface="+mj-lt"/>
              </a:rPr>
              <a:t> </a:t>
            </a:r>
            <a:r>
              <a:rPr lang="en-GB" altLang="en-US" sz="2400" dirty="0" err="1">
                <a:latin typeface="+mj-lt"/>
              </a:rPr>
              <a:t>inahusu</a:t>
            </a:r>
            <a:r>
              <a:rPr lang="en-GB" altLang="en-US" sz="2400" dirty="0">
                <a:latin typeface="+mj-lt"/>
              </a:rPr>
              <a:t> </a:t>
            </a:r>
            <a:r>
              <a:rPr lang="en-GB" altLang="en-US" sz="2400" dirty="0" err="1">
                <a:latin typeface="+mj-lt"/>
              </a:rPr>
              <a:t>nini</a:t>
            </a:r>
            <a:r>
              <a:rPr lang="en-GB" altLang="en-US" sz="2400" dirty="0">
                <a:latin typeface="+mj-lt"/>
              </a:rPr>
              <a:t>; </a:t>
            </a:r>
          </a:p>
          <a:p>
            <a:pPr marL="342900" indent="-342900">
              <a:buFont typeface="Arial" panose="020B0604020202020204" pitchFamily="34" charset="0"/>
              <a:buChar char="•"/>
              <a:defRPr/>
            </a:pPr>
            <a:endParaRPr lang="en-GB" altLang="en-US" sz="2400" dirty="0">
              <a:latin typeface="+mj-lt"/>
            </a:endParaRPr>
          </a:p>
          <a:p>
            <a:pPr marL="342900" indent="-342900">
              <a:buFont typeface="Arial" panose="020B0604020202020204" pitchFamily="34" charset="0"/>
              <a:buChar char="•"/>
              <a:defRPr/>
            </a:pPr>
            <a:r>
              <a:rPr lang="en-GB" altLang="en-US" sz="2400" dirty="0" err="1">
                <a:latin typeface="+mj-lt"/>
              </a:rPr>
              <a:t>Katika</a:t>
            </a:r>
            <a:r>
              <a:rPr lang="en-GB" altLang="en-US" sz="2400" dirty="0">
                <a:latin typeface="+mj-lt"/>
              </a:rPr>
              <a:t> </a:t>
            </a:r>
            <a:r>
              <a:rPr lang="en-GB" altLang="en-US" sz="2400" dirty="0" err="1">
                <a:latin typeface="+mj-lt"/>
              </a:rPr>
              <a:t>kundi</a:t>
            </a:r>
            <a:r>
              <a:rPr lang="en-GB" altLang="en-US" sz="2400" dirty="0">
                <a:latin typeface="+mj-lt"/>
              </a:rPr>
              <a:t> </a:t>
            </a:r>
            <a:r>
              <a:rPr lang="en-GB" altLang="en-US" sz="2400" dirty="0" err="1">
                <a:latin typeface="+mj-lt"/>
              </a:rPr>
              <a:t>zima</a:t>
            </a:r>
            <a:r>
              <a:rPr lang="en-GB" altLang="en-US" sz="2400" dirty="0">
                <a:latin typeface="+mj-lt"/>
              </a:rPr>
              <a:t>, </a:t>
            </a:r>
            <a:r>
              <a:rPr lang="en-GB" altLang="en-US" sz="2400" dirty="0" err="1">
                <a:latin typeface="+mj-lt"/>
              </a:rPr>
              <a:t>tunatoa</a:t>
            </a:r>
            <a:r>
              <a:rPr lang="en-GB" altLang="en-US" sz="2400" dirty="0">
                <a:latin typeface="+mj-lt"/>
              </a:rPr>
              <a:t> </a:t>
            </a:r>
            <a:r>
              <a:rPr lang="en-GB" altLang="en-US" sz="2400" dirty="0" err="1">
                <a:latin typeface="+mj-lt"/>
              </a:rPr>
              <a:t>majibu</a:t>
            </a:r>
            <a:r>
              <a:rPr lang="en-GB" altLang="en-US" sz="2400" dirty="0">
                <a:latin typeface="+mj-lt"/>
              </a:rPr>
              <a:t> </a:t>
            </a:r>
            <a:r>
              <a:rPr lang="en-GB" altLang="en-US" sz="2400" dirty="0" err="1">
                <a:latin typeface="+mj-lt"/>
              </a:rPr>
              <a:t>ya</a:t>
            </a:r>
            <a:r>
              <a:rPr lang="en-GB" altLang="en-US" sz="2400" dirty="0">
                <a:latin typeface="+mj-lt"/>
              </a:rPr>
              <a:t> </a:t>
            </a:r>
            <a:r>
              <a:rPr lang="en-GB" altLang="en-US" sz="2400" dirty="0" err="1">
                <a:latin typeface="+mj-lt"/>
              </a:rPr>
              <a:t>maswali</a:t>
            </a:r>
            <a:r>
              <a:rPr lang="en-GB" altLang="en-US" sz="2400" dirty="0">
                <a:latin typeface="+mj-lt"/>
              </a:rPr>
              <a:t> </a:t>
            </a:r>
            <a:r>
              <a:rPr lang="en-GB" altLang="en-US" sz="2400" dirty="0" err="1">
                <a:latin typeface="+mj-lt"/>
              </a:rPr>
              <a:t>yalioulizwa</a:t>
            </a:r>
            <a:r>
              <a:rPr lang="en-GB" altLang="en-US" sz="2400" dirty="0">
                <a:latin typeface="+mj-lt"/>
              </a:rPr>
              <a:t>;</a:t>
            </a:r>
          </a:p>
          <a:p>
            <a:pPr marL="342900" indent="-342900">
              <a:buFont typeface="Arial" panose="020B0604020202020204" pitchFamily="34" charset="0"/>
              <a:buChar char="•"/>
              <a:defRPr/>
            </a:pPr>
            <a:endParaRPr lang="en-GB" altLang="en-US" sz="2400" dirty="0">
              <a:latin typeface="+mj-lt"/>
            </a:endParaRPr>
          </a:p>
          <a:p>
            <a:pPr marL="342900" indent="-342900">
              <a:buFont typeface="Arial" panose="020B0604020202020204" pitchFamily="34" charset="0"/>
              <a:buChar char="•"/>
              <a:defRPr/>
            </a:pPr>
            <a:r>
              <a:rPr lang="en-GB" sz="2400" dirty="0" err="1">
                <a:latin typeface="+mj-lt"/>
              </a:rPr>
              <a:t>Chagua</a:t>
            </a:r>
            <a:r>
              <a:rPr lang="en-GB" sz="2400" dirty="0">
                <a:latin typeface="+mj-lt"/>
              </a:rPr>
              <a:t> </a:t>
            </a:r>
            <a:r>
              <a:rPr lang="en-GB" sz="2400" dirty="0" err="1">
                <a:latin typeface="+mj-lt"/>
              </a:rPr>
              <a:t>mwenzio</a:t>
            </a:r>
            <a:r>
              <a:rPr lang="en-GB" sz="2400" dirty="0">
                <a:latin typeface="+mj-lt"/>
              </a:rPr>
              <a:t> </a:t>
            </a:r>
            <a:r>
              <a:rPr lang="en-GB" sz="2400" dirty="0" err="1">
                <a:latin typeface="+mj-lt"/>
              </a:rPr>
              <a:t>kubuni</a:t>
            </a:r>
            <a:r>
              <a:rPr lang="en-GB" sz="2400" dirty="0">
                <a:latin typeface="+mj-lt"/>
              </a:rPr>
              <a:t> </a:t>
            </a:r>
            <a:r>
              <a:rPr lang="en-GB" sz="2400" dirty="0" err="1">
                <a:latin typeface="+mj-lt"/>
              </a:rPr>
              <a:t>kwa</a:t>
            </a:r>
            <a:r>
              <a:rPr lang="en-GB" sz="2400" dirty="0">
                <a:latin typeface="+mj-lt"/>
              </a:rPr>
              <a:t> </a:t>
            </a:r>
            <a:r>
              <a:rPr lang="en-GB" sz="2400" dirty="0" err="1">
                <a:latin typeface="+mj-lt"/>
              </a:rPr>
              <a:t>pamoja</a:t>
            </a:r>
            <a:r>
              <a:rPr lang="en-GB" sz="2400" dirty="0">
                <a:latin typeface="+mj-lt"/>
              </a:rPr>
              <a:t> </a:t>
            </a:r>
            <a:r>
              <a:rPr lang="en-GB" sz="2400" dirty="0" err="1">
                <a:latin typeface="+mj-lt"/>
              </a:rPr>
              <a:t>programu</a:t>
            </a:r>
            <a:r>
              <a:rPr lang="en-GB" sz="2400" dirty="0">
                <a:latin typeface="+mj-lt"/>
              </a:rPr>
              <a:t> </a:t>
            </a:r>
            <a:r>
              <a:rPr lang="en-GB" sz="2400" dirty="0" err="1">
                <a:latin typeface="+mj-lt"/>
              </a:rPr>
              <a:t>kuhusu</a:t>
            </a:r>
            <a:r>
              <a:rPr lang="en-GB" sz="2400" dirty="0">
                <a:latin typeface="+mj-lt"/>
              </a:rPr>
              <a:t> </a:t>
            </a:r>
            <a:r>
              <a:rPr lang="en-GB" sz="2400" dirty="0" err="1">
                <a:latin typeface="+mj-lt"/>
              </a:rPr>
              <a:t>Maendeleo</a:t>
            </a:r>
            <a:r>
              <a:rPr lang="en-GB" sz="2400" dirty="0">
                <a:latin typeface="+mj-lt"/>
              </a:rPr>
              <a:t> </a:t>
            </a:r>
            <a:r>
              <a:rPr lang="en-GB" sz="2400" dirty="0" err="1">
                <a:latin typeface="+mj-lt"/>
              </a:rPr>
              <a:t>ya</a:t>
            </a:r>
            <a:r>
              <a:rPr lang="en-GB" sz="2400" dirty="0">
                <a:latin typeface="+mj-lt"/>
              </a:rPr>
              <a:t> </a:t>
            </a:r>
            <a:r>
              <a:rPr lang="en-GB" sz="2400" dirty="0" err="1">
                <a:latin typeface="+mj-lt"/>
              </a:rPr>
              <a:t>Kazi</a:t>
            </a:r>
            <a:r>
              <a:rPr lang="en-GB" sz="2400" dirty="0">
                <a:latin typeface="+mj-lt"/>
              </a:rPr>
              <a:t> </a:t>
            </a:r>
            <a:r>
              <a:rPr lang="en-GB" sz="2400" dirty="0" err="1">
                <a:latin typeface="+mj-lt"/>
              </a:rPr>
              <a:t>kwa</a:t>
            </a:r>
            <a:r>
              <a:rPr lang="en-GB" sz="2400" dirty="0">
                <a:latin typeface="+mj-lt"/>
              </a:rPr>
              <a:t> </a:t>
            </a:r>
            <a:r>
              <a:rPr lang="en-GB" sz="2400" dirty="0" err="1">
                <a:latin typeface="+mj-lt"/>
              </a:rPr>
              <a:t>wanafunzi</a:t>
            </a:r>
            <a:r>
              <a:rPr lang="en-GB" sz="2400" dirty="0">
                <a:latin typeface="+mj-lt"/>
              </a:rPr>
              <a:t>, </a:t>
            </a:r>
            <a:r>
              <a:rPr lang="en-GB" sz="2400" dirty="0" err="1">
                <a:latin typeface="+mj-lt"/>
              </a:rPr>
              <a:t>waajiriwa</a:t>
            </a:r>
            <a:r>
              <a:rPr lang="en-GB" sz="2400" dirty="0">
                <a:latin typeface="+mj-lt"/>
              </a:rPr>
              <a:t> au </a:t>
            </a:r>
            <a:r>
              <a:rPr lang="en-GB" sz="2400" dirty="0" err="1">
                <a:latin typeface="+mj-lt"/>
              </a:rPr>
              <a:t>watafutaji</a:t>
            </a:r>
            <a:r>
              <a:rPr lang="en-GB" sz="2400" dirty="0">
                <a:latin typeface="+mj-lt"/>
              </a:rPr>
              <a:t> </a:t>
            </a:r>
            <a:r>
              <a:rPr lang="en-GB" sz="2400" dirty="0" err="1">
                <a:latin typeface="+mj-lt"/>
              </a:rPr>
              <a:t>kazi</a:t>
            </a:r>
            <a:r>
              <a:rPr lang="en-GB" sz="2400" dirty="0">
                <a:latin typeface="+mj-lt"/>
              </a:rPr>
              <a:t> </a:t>
            </a:r>
            <a:r>
              <a:rPr lang="en-GB" sz="2400" dirty="0" err="1">
                <a:latin typeface="+mj-lt"/>
              </a:rPr>
              <a:t>katika</a:t>
            </a:r>
            <a:r>
              <a:rPr lang="en-GB" sz="2400" dirty="0">
                <a:latin typeface="+mj-lt"/>
              </a:rPr>
              <a:t> </a:t>
            </a:r>
            <a:r>
              <a:rPr lang="en-GB" sz="2400" dirty="0" err="1">
                <a:latin typeface="+mj-lt"/>
              </a:rPr>
              <a:t>kipindi</a:t>
            </a:r>
            <a:r>
              <a:rPr lang="en-GB" sz="2400" dirty="0">
                <a:latin typeface="+mj-lt"/>
              </a:rPr>
              <a:t> </a:t>
            </a:r>
            <a:r>
              <a:rPr lang="en-GB" sz="2400" dirty="0" err="1">
                <a:latin typeface="+mj-lt"/>
              </a:rPr>
              <a:t>hichi</a:t>
            </a:r>
            <a:r>
              <a:rPr lang="en-GB" sz="2400" dirty="0">
                <a:latin typeface="+mj-lt"/>
              </a:rPr>
              <a:t> cha T-o-T </a:t>
            </a:r>
            <a:r>
              <a:rPr lang="en-GB" sz="2400" dirty="0" err="1">
                <a:latin typeface="+mj-lt"/>
              </a:rPr>
              <a:t>na</a:t>
            </a:r>
            <a:r>
              <a:rPr lang="en-GB" sz="2400" dirty="0">
                <a:latin typeface="+mj-lt"/>
              </a:rPr>
              <a:t> </a:t>
            </a:r>
            <a:r>
              <a:rPr lang="en-GB" sz="2400" dirty="0" err="1">
                <a:latin typeface="+mj-lt"/>
              </a:rPr>
              <a:t>baadae</a:t>
            </a:r>
            <a:r>
              <a:rPr lang="en-GB" sz="2400" dirty="0">
                <a:latin typeface="+mj-lt"/>
              </a:rPr>
              <a:t> </a:t>
            </a:r>
            <a:r>
              <a:rPr lang="en-GB" sz="2400" dirty="0" err="1">
                <a:latin typeface="+mj-lt"/>
              </a:rPr>
              <a:t>kutoa</a:t>
            </a:r>
            <a:r>
              <a:rPr lang="en-GB" sz="2400" dirty="0">
                <a:latin typeface="+mj-lt"/>
              </a:rPr>
              <a:t> </a:t>
            </a:r>
            <a:r>
              <a:rPr lang="en-GB" sz="2400" dirty="0" err="1">
                <a:latin typeface="+mj-lt"/>
              </a:rPr>
              <a:t>programu</a:t>
            </a:r>
            <a:r>
              <a:rPr lang="en-GB" sz="2400" dirty="0">
                <a:latin typeface="+mj-lt"/>
              </a:rPr>
              <a:t> </a:t>
            </a:r>
            <a:r>
              <a:rPr lang="en-GB" sz="2400" dirty="0" err="1">
                <a:latin typeface="+mj-lt"/>
              </a:rPr>
              <a:t>yako</a:t>
            </a:r>
            <a:r>
              <a:rPr lang="en-GB" sz="2400" dirty="0">
                <a:latin typeface="+mj-lt"/>
              </a:rPr>
              <a:t> </a:t>
            </a:r>
            <a:r>
              <a:rPr lang="en-GB" sz="2400" dirty="0" err="1">
                <a:latin typeface="+mj-lt"/>
              </a:rPr>
              <a:t>ya</a:t>
            </a:r>
            <a:r>
              <a:rPr lang="en-GB" sz="2400" dirty="0">
                <a:latin typeface="+mj-lt"/>
              </a:rPr>
              <a:t> </a:t>
            </a:r>
            <a:r>
              <a:rPr lang="en-GB" sz="2400" dirty="0" err="1">
                <a:latin typeface="+mj-lt"/>
              </a:rPr>
              <a:t>mafunzo</a:t>
            </a:r>
            <a:r>
              <a:rPr lang="en-GB" sz="2400" dirty="0">
                <a:latin typeface="+mj-lt"/>
              </a:rPr>
              <a:t> </a:t>
            </a:r>
            <a:r>
              <a:rPr lang="en-GB" sz="2400" dirty="0" err="1">
                <a:latin typeface="+mj-lt"/>
              </a:rPr>
              <a:t>ya</a:t>
            </a:r>
            <a:r>
              <a:rPr lang="en-GB" sz="2400" dirty="0">
                <a:latin typeface="+mj-lt"/>
              </a:rPr>
              <a:t> </a:t>
            </a:r>
            <a:r>
              <a:rPr lang="en-GB" sz="2400" dirty="0" err="1">
                <a:latin typeface="+mj-lt"/>
              </a:rPr>
              <a:t>taaluma</a:t>
            </a:r>
            <a:r>
              <a:rPr lang="en-GB" sz="2400" dirty="0">
                <a:latin typeface="+mj-lt"/>
              </a:rPr>
              <a:t> </a:t>
            </a:r>
            <a:r>
              <a:rPr lang="en-GB" sz="2400" dirty="0" err="1">
                <a:latin typeface="+mj-lt"/>
              </a:rPr>
              <a:t>katika</a:t>
            </a:r>
            <a:r>
              <a:rPr lang="en-GB" sz="2400" dirty="0">
                <a:latin typeface="+mj-lt"/>
              </a:rPr>
              <a:t> </a:t>
            </a:r>
            <a:r>
              <a:rPr lang="en-GB" sz="2400" dirty="0" err="1">
                <a:latin typeface="+mj-lt"/>
              </a:rPr>
              <a:t>miradi</a:t>
            </a:r>
            <a:r>
              <a:rPr lang="en-GB" sz="2400" dirty="0">
                <a:latin typeface="+mj-lt"/>
              </a:rPr>
              <a:t> </a:t>
            </a:r>
            <a:r>
              <a:rPr lang="en-GB" sz="2400" dirty="0" err="1">
                <a:latin typeface="+mj-lt"/>
              </a:rPr>
              <a:t>yako</a:t>
            </a:r>
            <a:r>
              <a:rPr lang="en-GB" sz="2400" dirty="0">
                <a:latin typeface="+mj-lt"/>
              </a:rPr>
              <a:t> </a:t>
            </a:r>
            <a:r>
              <a:rPr lang="en-GB" sz="2400" dirty="0" err="1">
                <a:latin typeface="+mj-lt"/>
              </a:rPr>
              <a:t>mwenyewe</a:t>
            </a:r>
            <a:r>
              <a:rPr lang="en-GB" sz="2400" dirty="0">
                <a:latin typeface="+mj-lt"/>
              </a:rPr>
              <a:t>. </a:t>
            </a:r>
          </a:p>
          <a:p>
            <a:r>
              <a:rPr lang="en-GB" sz="2400" dirty="0"/>
              <a:t> </a:t>
            </a:r>
            <a:endParaRPr lang="nl-NL" sz="2400" dirty="0"/>
          </a:p>
          <a:p>
            <a:r>
              <a:rPr lang="en-GB" sz="2400" dirty="0"/>
              <a:t> </a:t>
            </a:r>
            <a:endParaRPr lang="nl-NL" sz="2400" dirty="0"/>
          </a:p>
          <a:p>
            <a:pPr>
              <a:defRPr/>
            </a:pP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498BEA48-C874-044C-BDE2-029584A5ED4F}"/>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08C7C3A5-EF70-5E42-9F46-8A15ECA442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68555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err="1">
                <a:solidFill>
                  <a:srgbClr val="132831"/>
                </a:solidFill>
              </a:rPr>
              <a:t>Naweza</a:t>
            </a:r>
            <a:r>
              <a:rPr lang="en-US" altLang="en-US" sz="3200" b="1" cap="all" dirty="0">
                <a:solidFill>
                  <a:srgbClr val="132831"/>
                </a:solidFill>
              </a:rPr>
              <a:t> </a:t>
            </a:r>
            <a:r>
              <a:rPr lang="en-US" altLang="en-US" sz="3200" b="1" cap="all" dirty="0" err="1">
                <a:solidFill>
                  <a:srgbClr val="132831"/>
                </a:solidFill>
              </a:rPr>
              <a:t>kujitambulisha</a:t>
            </a:r>
            <a:r>
              <a:rPr lang="en-US" altLang="en-US" sz="3200" b="1" cap="all" dirty="0">
                <a:solidFill>
                  <a:srgbClr val="132831"/>
                </a:solidFill>
              </a:rPr>
              <a:t>? </a:t>
            </a:r>
            <a:endParaRPr lang="en-US" sz="3000" cap="all" dirty="0">
              <a:solidFill>
                <a:srgbClr val="132831"/>
              </a:solidFill>
              <a:latin typeface="Cubano Regular"/>
              <a:cs typeface="Cubano Regular"/>
            </a:endParaRPr>
          </a:p>
        </p:txBody>
      </p:sp>
      <p:sp>
        <p:nvSpPr>
          <p:cNvPr id="11" name="Rectangle 10"/>
          <p:cNvSpPr/>
          <p:nvPr/>
        </p:nvSpPr>
        <p:spPr>
          <a:xfrm>
            <a:off x="781384" y="2175354"/>
            <a:ext cx="6664094" cy="3708708"/>
          </a:xfrm>
          <a:prstGeom prst="rect">
            <a:avLst/>
          </a:prstGeom>
        </p:spPr>
        <p:txBody>
          <a:bodyPr wrap="square">
            <a:spAutoFit/>
          </a:bodyPr>
          <a:lstStyle/>
          <a:p>
            <a:pPr marL="342900" indent="-342900">
              <a:buFont typeface="Arial" panose="020B0604020202020204" pitchFamily="34" charset="0"/>
              <a:buChar char="•"/>
              <a:defRPr/>
            </a:pPr>
            <a:r>
              <a:rPr lang="en-US" altLang="en-US" sz="2000" dirty="0" err="1">
                <a:latin typeface="+mj-lt"/>
              </a:rPr>
              <a:t>Kaeni</a:t>
            </a:r>
            <a:r>
              <a:rPr lang="en-US" altLang="en-US" sz="2000" dirty="0">
                <a:latin typeface="+mj-lt"/>
              </a:rPr>
              <a:t> </a:t>
            </a:r>
            <a:r>
              <a:rPr lang="en-US" altLang="en-US" sz="2000" dirty="0" err="1">
                <a:latin typeface="+mj-lt"/>
              </a:rPr>
              <a:t>kwenye</a:t>
            </a:r>
            <a:r>
              <a:rPr lang="en-US" altLang="en-US" sz="2000" dirty="0">
                <a:latin typeface="+mj-lt"/>
              </a:rPr>
              <a:t> </a:t>
            </a:r>
            <a:r>
              <a:rPr lang="en-US" altLang="en-US" sz="2000" dirty="0" err="1">
                <a:latin typeface="+mj-lt"/>
              </a:rPr>
              <a:t>viti</a:t>
            </a:r>
            <a:r>
              <a:rPr lang="en-US" altLang="en-US" sz="2000" dirty="0">
                <a:latin typeface="+mj-lt"/>
              </a:rPr>
              <a:t>, </a:t>
            </a:r>
            <a:r>
              <a:rPr lang="en-US" altLang="en-US" sz="2000" dirty="0" err="1">
                <a:latin typeface="+mj-lt"/>
              </a:rPr>
              <a:t>wekeni</a:t>
            </a:r>
            <a:r>
              <a:rPr lang="en-US" altLang="en-US" sz="2000" dirty="0">
                <a:latin typeface="+mj-lt"/>
              </a:rPr>
              <a:t> </a:t>
            </a:r>
            <a:r>
              <a:rPr lang="en-US" altLang="en-US" sz="2000" dirty="0" err="1">
                <a:latin typeface="+mj-lt"/>
              </a:rPr>
              <a:t>duara</a:t>
            </a:r>
            <a:r>
              <a:rPr lang="en-US" altLang="en-US" sz="2000" dirty="0">
                <a:latin typeface="+mj-lt"/>
              </a:rPr>
              <a:t> la </a:t>
            </a:r>
            <a:r>
              <a:rPr lang="en-US" altLang="en-US" sz="2000" dirty="0" err="1">
                <a:latin typeface="+mj-lt"/>
              </a:rPr>
              <a:t>ndani</a:t>
            </a:r>
            <a:r>
              <a:rPr lang="en-US" altLang="en-US" sz="2000" dirty="0">
                <a:latin typeface="+mj-lt"/>
              </a:rPr>
              <a:t> </a:t>
            </a:r>
            <a:r>
              <a:rPr lang="en-US" altLang="en-US" sz="2000" dirty="0" err="1">
                <a:latin typeface="+mj-lt"/>
              </a:rPr>
              <a:t>na</a:t>
            </a:r>
            <a:r>
              <a:rPr lang="en-US" altLang="en-US" sz="2000" dirty="0">
                <a:latin typeface="+mj-lt"/>
              </a:rPr>
              <a:t> </a:t>
            </a:r>
            <a:r>
              <a:rPr lang="en-US" altLang="en-US" sz="2000" dirty="0" err="1">
                <a:latin typeface="+mj-lt"/>
              </a:rPr>
              <a:t>nje</a:t>
            </a:r>
            <a:r>
              <a:rPr lang="en-US" altLang="en-US" sz="2000" dirty="0">
                <a:latin typeface="+mj-lt"/>
              </a:rPr>
              <a:t>;</a:t>
            </a:r>
          </a:p>
          <a:p>
            <a:pPr marL="342900" indent="-342900">
              <a:buFont typeface="Arial" panose="020B0604020202020204" pitchFamily="34" charset="0"/>
              <a:buChar char="•"/>
              <a:defRPr/>
            </a:pPr>
            <a:r>
              <a:rPr lang="en-US" altLang="en-US" sz="2000" dirty="0" err="1">
                <a:latin typeface="+mj-lt"/>
              </a:rPr>
              <a:t>Katika</a:t>
            </a:r>
            <a:r>
              <a:rPr lang="en-US" altLang="en-US" sz="2000" dirty="0">
                <a:latin typeface="+mj-lt"/>
              </a:rPr>
              <a:t> </a:t>
            </a:r>
            <a:r>
              <a:rPr lang="en-US" altLang="en-US" sz="2000" dirty="0" err="1">
                <a:latin typeface="+mj-lt"/>
              </a:rPr>
              <a:t>jozi</a:t>
            </a:r>
            <a:r>
              <a:rPr lang="en-US" altLang="en-US" sz="2000" dirty="0">
                <a:latin typeface="+mj-lt"/>
              </a:rPr>
              <a:t> (</a:t>
            </a:r>
            <a:r>
              <a:rPr lang="en-US" altLang="en-US" sz="2000" dirty="0" err="1">
                <a:latin typeface="+mj-lt"/>
              </a:rPr>
              <a:t>ya</a:t>
            </a:r>
            <a:r>
              <a:rPr lang="en-US" altLang="en-US" sz="2000" dirty="0">
                <a:latin typeface="+mj-lt"/>
              </a:rPr>
              <a:t> </a:t>
            </a:r>
            <a:r>
              <a:rPr lang="en-US" altLang="en-US" sz="2000" dirty="0" err="1">
                <a:latin typeface="+mj-lt"/>
              </a:rPr>
              <a:t>watu</a:t>
            </a:r>
            <a:r>
              <a:rPr lang="en-US" altLang="en-US" sz="2000" dirty="0">
                <a:latin typeface="+mj-lt"/>
              </a:rPr>
              <a:t> </a:t>
            </a:r>
            <a:r>
              <a:rPr lang="en-US" altLang="en-US" sz="2000" dirty="0" err="1">
                <a:latin typeface="+mj-lt"/>
              </a:rPr>
              <a:t>wawili</a:t>
            </a:r>
            <a:r>
              <a:rPr lang="en-US" altLang="en-US" sz="2000" dirty="0">
                <a:latin typeface="+mj-lt"/>
              </a:rPr>
              <a:t> </a:t>
            </a:r>
            <a:r>
              <a:rPr lang="en-US" altLang="en-US" sz="2000" dirty="0" err="1">
                <a:latin typeface="+mj-lt"/>
              </a:rPr>
              <a:t>wawili</a:t>
            </a:r>
            <a:r>
              <a:rPr lang="en-US" altLang="en-US" sz="2000" dirty="0">
                <a:latin typeface="+mj-lt"/>
              </a:rPr>
              <a:t>) </a:t>
            </a:r>
            <a:r>
              <a:rPr lang="en-US" altLang="en-US" sz="2000" dirty="0" err="1">
                <a:latin typeface="+mj-lt"/>
              </a:rPr>
              <a:t>ambianeni</a:t>
            </a:r>
            <a:r>
              <a:rPr lang="en-US" altLang="en-US" sz="2000" dirty="0">
                <a:latin typeface="+mj-lt"/>
              </a:rPr>
              <a:t> </a:t>
            </a:r>
            <a:r>
              <a:rPr lang="en-US" altLang="en-US" sz="2000" dirty="0" err="1">
                <a:latin typeface="+mj-lt"/>
              </a:rPr>
              <a:t>wewe</a:t>
            </a:r>
            <a:r>
              <a:rPr lang="en-US" altLang="en-US" sz="2000" dirty="0">
                <a:latin typeface="+mj-lt"/>
              </a:rPr>
              <a:t> </a:t>
            </a:r>
            <a:r>
              <a:rPr lang="en-US" altLang="en-US" sz="2000" dirty="0" err="1">
                <a:latin typeface="+mj-lt"/>
              </a:rPr>
              <a:t>ni</a:t>
            </a:r>
            <a:r>
              <a:rPr lang="en-US" altLang="en-US" sz="2000" dirty="0">
                <a:latin typeface="+mj-lt"/>
              </a:rPr>
              <a:t> </a:t>
            </a:r>
            <a:r>
              <a:rPr lang="en-US" altLang="en-US" sz="2000" dirty="0" err="1">
                <a:latin typeface="+mj-lt"/>
              </a:rPr>
              <a:t>nani</a:t>
            </a:r>
            <a:r>
              <a:rPr lang="en-US" altLang="en-US" sz="2000" dirty="0">
                <a:latin typeface="+mj-lt"/>
              </a:rPr>
              <a:t>, </a:t>
            </a:r>
            <a:r>
              <a:rPr lang="en-US" altLang="en-US" sz="2000" dirty="0" err="1">
                <a:latin typeface="+mj-lt"/>
              </a:rPr>
              <a:t>umri</a:t>
            </a:r>
            <a:r>
              <a:rPr lang="en-US" altLang="en-US" sz="2000" dirty="0">
                <a:latin typeface="+mj-lt"/>
              </a:rPr>
              <a:t> </a:t>
            </a:r>
            <a:r>
              <a:rPr lang="en-US" altLang="en-US" sz="2000" dirty="0" err="1">
                <a:latin typeface="+mj-lt"/>
              </a:rPr>
              <a:t>wako</a:t>
            </a:r>
            <a:r>
              <a:rPr lang="en-US" altLang="en-US" sz="2000" dirty="0">
                <a:latin typeface="+mj-lt"/>
              </a:rPr>
              <a:t>, </a:t>
            </a:r>
            <a:r>
              <a:rPr lang="en-US" altLang="en-US" sz="2000" dirty="0" err="1">
                <a:latin typeface="+mj-lt"/>
              </a:rPr>
              <a:t>unapoishi</a:t>
            </a:r>
            <a:r>
              <a:rPr lang="en-US" altLang="en-US" sz="2000" dirty="0">
                <a:latin typeface="+mj-lt"/>
              </a:rPr>
              <a:t>, </a:t>
            </a:r>
            <a:r>
              <a:rPr lang="en-US" altLang="en-US" sz="2000" dirty="0" err="1">
                <a:latin typeface="+mj-lt"/>
              </a:rPr>
              <a:t>na</a:t>
            </a:r>
            <a:r>
              <a:rPr lang="en-US" altLang="en-US" sz="2000" dirty="0">
                <a:latin typeface="+mj-lt"/>
              </a:rPr>
              <a:t> </a:t>
            </a:r>
            <a:r>
              <a:rPr lang="en-US" altLang="en-US" sz="2000" dirty="0" err="1">
                <a:latin typeface="+mj-lt"/>
              </a:rPr>
              <a:t>nani</a:t>
            </a:r>
            <a:r>
              <a:rPr lang="en-US" altLang="en-US" sz="2000" dirty="0">
                <a:latin typeface="+mj-lt"/>
              </a:rPr>
              <a:t>, </a:t>
            </a:r>
            <a:r>
              <a:rPr lang="en-US" altLang="en-US" sz="2000" dirty="0" err="1">
                <a:latin typeface="+mj-lt"/>
              </a:rPr>
              <a:t>unachotarajia</a:t>
            </a:r>
            <a:r>
              <a:rPr lang="en-US" altLang="en-US" sz="2000" dirty="0">
                <a:latin typeface="+mj-lt"/>
              </a:rPr>
              <a:t> </a:t>
            </a:r>
            <a:r>
              <a:rPr lang="en-US" altLang="en-US" sz="2000" dirty="0" err="1">
                <a:latin typeface="+mj-lt"/>
              </a:rPr>
              <a:t>kwenye</a:t>
            </a:r>
            <a:r>
              <a:rPr lang="en-US" altLang="en-US" sz="2000" dirty="0">
                <a:latin typeface="+mj-lt"/>
              </a:rPr>
              <a:t> T-o-T  </a:t>
            </a:r>
            <a:r>
              <a:rPr lang="en-US" altLang="en-US" sz="2000" dirty="0" err="1">
                <a:latin typeface="+mj-lt"/>
              </a:rPr>
              <a:t>hii</a:t>
            </a:r>
            <a:r>
              <a:rPr lang="en-US" altLang="en-US" sz="2000" dirty="0">
                <a:latin typeface="+mj-lt"/>
              </a:rPr>
              <a:t> </a:t>
            </a:r>
            <a:r>
              <a:rPr lang="en-US" altLang="en-US" sz="2000" dirty="0" err="1">
                <a:latin typeface="+mj-lt"/>
              </a:rPr>
              <a:t>ya</a:t>
            </a:r>
            <a:r>
              <a:rPr lang="en-US" altLang="en-US" sz="2000" dirty="0">
                <a:latin typeface="+mj-lt"/>
              </a:rPr>
              <a:t> </a:t>
            </a:r>
            <a:r>
              <a:rPr lang="en-US" altLang="en-US" sz="2000" dirty="0" err="1">
                <a:latin typeface="+mj-lt"/>
              </a:rPr>
              <a:t>Maendeleo</a:t>
            </a:r>
            <a:r>
              <a:rPr lang="en-US" altLang="en-US" sz="2000" dirty="0">
                <a:latin typeface="+mj-lt"/>
              </a:rPr>
              <a:t> </a:t>
            </a:r>
            <a:r>
              <a:rPr lang="en-US" altLang="en-US" sz="2000" dirty="0" err="1">
                <a:latin typeface="+mj-lt"/>
              </a:rPr>
              <a:t>ya</a:t>
            </a:r>
            <a:r>
              <a:rPr lang="en-US" altLang="en-US" sz="2000" dirty="0">
                <a:latin typeface="+mj-lt"/>
              </a:rPr>
              <a:t> </a:t>
            </a:r>
            <a:r>
              <a:rPr lang="en-US" altLang="en-US" sz="2000" dirty="0" err="1">
                <a:latin typeface="+mj-lt"/>
              </a:rPr>
              <a:t>Kazi</a:t>
            </a:r>
            <a:r>
              <a:rPr lang="en-US" altLang="en-US" sz="2000" dirty="0">
                <a:latin typeface="+mj-lt"/>
              </a:rPr>
              <a:t> </a:t>
            </a:r>
            <a:r>
              <a:rPr lang="en-US" altLang="en-US" sz="2000" dirty="0" err="1">
                <a:latin typeface="+mj-lt"/>
              </a:rPr>
              <a:t>na</a:t>
            </a:r>
            <a:r>
              <a:rPr lang="en-US" altLang="en-US" sz="2000" dirty="0">
                <a:latin typeface="+mj-lt"/>
              </a:rPr>
              <a:t> </a:t>
            </a:r>
            <a:r>
              <a:rPr lang="en-US" altLang="en-US" sz="2000" dirty="0" err="1">
                <a:latin typeface="+mj-lt"/>
              </a:rPr>
              <a:t>sababu</a:t>
            </a:r>
            <a:r>
              <a:rPr lang="en-US" altLang="en-US" sz="2000" dirty="0">
                <a:latin typeface="+mj-lt"/>
              </a:rPr>
              <a:t> </a:t>
            </a:r>
            <a:r>
              <a:rPr lang="en-US" altLang="en-US" sz="2000" dirty="0" err="1">
                <a:latin typeface="+mj-lt"/>
              </a:rPr>
              <a:t>ya</a:t>
            </a:r>
            <a:r>
              <a:rPr lang="en-US" altLang="en-US" sz="2000" dirty="0">
                <a:latin typeface="+mj-lt"/>
              </a:rPr>
              <a:t> </a:t>
            </a:r>
            <a:r>
              <a:rPr lang="en-US" altLang="en-US" sz="2000" dirty="0" err="1">
                <a:latin typeface="+mj-lt"/>
              </a:rPr>
              <a:t>kuhamasika</a:t>
            </a:r>
            <a:r>
              <a:rPr lang="en-US" altLang="en-US" sz="2000" dirty="0">
                <a:latin typeface="+mj-lt"/>
              </a:rPr>
              <a:t> </a:t>
            </a:r>
            <a:r>
              <a:rPr lang="en-US" altLang="en-US" sz="2000" dirty="0" err="1">
                <a:latin typeface="+mj-lt"/>
              </a:rPr>
              <a:t>kuhudhuria</a:t>
            </a:r>
            <a:r>
              <a:rPr lang="en-US" altLang="en-US" sz="2000" dirty="0">
                <a:latin typeface="+mj-lt"/>
              </a:rPr>
              <a:t> </a:t>
            </a:r>
            <a:r>
              <a:rPr lang="en-US" altLang="en-US" sz="2000" dirty="0" err="1">
                <a:latin typeface="+mj-lt"/>
              </a:rPr>
              <a:t>mafunzo</a:t>
            </a:r>
            <a:r>
              <a:rPr lang="en-US" altLang="en-US" sz="2000" dirty="0">
                <a:latin typeface="+mj-lt"/>
              </a:rPr>
              <a:t>;</a:t>
            </a:r>
          </a:p>
          <a:p>
            <a:pPr marL="342900" indent="-342900">
              <a:buFont typeface="Arial" panose="020B0604020202020204" pitchFamily="34" charset="0"/>
              <a:buChar char="•"/>
              <a:defRPr/>
            </a:pPr>
            <a:r>
              <a:rPr lang="en-US" altLang="en-US" sz="2000" dirty="0" err="1">
                <a:latin typeface="+mj-lt"/>
              </a:rPr>
              <a:t>Kila</a:t>
            </a:r>
            <a:r>
              <a:rPr lang="en-US" altLang="en-US" sz="2000" dirty="0">
                <a:latin typeface="+mj-lt"/>
              </a:rPr>
              <a:t> </a:t>
            </a:r>
            <a:r>
              <a:rPr lang="en-US" altLang="en-US" sz="2000" dirty="0" err="1">
                <a:latin typeface="+mj-lt"/>
              </a:rPr>
              <a:t>mmoja</a:t>
            </a:r>
            <a:r>
              <a:rPr lang="en-US" altLang="en-US" sz="2000" dirty="0">
                <a:latin typeface="+mj-lt"/>
              </a:rPr>
              <a:t> </a:t>
            </a:r>
            <a:r>
              <a:rPr lang="en-US" altLang="en-US" sz="2000" dirty="0" err="1">
                <a:latin typeface="+mj-lt"/>
              </a:rPr>
              <a:t>kati</a:t>
            </a:r>
            <a:r>
              <a:rPr lang="en-US" altLang="en-US" sz="2000" dirty="0">
                <a:latin typeface="+mj-lt"/>
              </a:rPr>
              <a:t> </a:t>
            </a:r>
            <a:r>
              <a:rPr lang="en-US" altLang="en-US" sz="2000" dirty="0" err="1">
                <a:latin typeface="+mj-lt"/>
              </a:rPr>
              <a:t>yenu</a:t>
            </a:r>
            <a:r>
              <a:rPr lang="en-US" altLang="en-US" sz="2000" dirty="0">
                <a:latin typeface="+mj-lt"/>
              </a:rPr>
              <a:t> </a:t>
            </a:r>
            <a:r>
              <a:rPr lang="en-US" altLang="en-US" sz="2000" dirty="0" err="1">
                <a:latin typeface="+mj-lt"/>
              </a:rPr>
              <a:t>ana</a:t>
            </a:r>
            <a:r>
              <a:rPr lang="en-US" altLang="en-US" sz="2000" dirty="0">
                <a:latin typeface="+mj-lt"/>
              </a:rPr>
              <a:t> </a:t>
            </a:r>
            <a:r>
              <a:rPr lang="en-US" altLang="en-US" sz="2000" dirty="0" err="1">
                <a:latin typeface="+mj-lt"/>
              </a:rPr>
              <a:t>dakika</a:t>
            </a:r>
            <a:r>
              <a:rPr lang="en-US" altLang="en-US" sz="2000" dirty="0">
                <a:latin typeface="+mj-lt"/>
              </a:rPr>
              <a:t> </a:t>
            </a:r>
            <a:r>
              <a:rPr lang="en-US" altLang="en-US" sz="2000" dirty="0" err="1">
                <a:latin typeface="+mj-lt"/>
              </a:rPr>
              <a:t>tatu</a:t>
            </a:r>
            <a:r>
              <a:rPr lang="en-US" altLang="en-US" sz="2000" dirty="0">
                <a:latin typeface="+mj-lt"/>
              </a:rPr>
              <a:t>;</a:t>
            </a:r>
          </a:p>
          <a:p>
            <a:pPr marL="342900" indent="-342900">
              <a:buFont typeface="Arial" panose="020B0604020202020204" pitchFamily="34" charset="0"/>
              <a:buChar char="•"/>
              <a:defRPr/>
            </a:pPr>
            <a:r>
              <a:rPr lang="en-US" altLang="en-US" sz="2000" dirty="0" err="1">
                <a:latin typeface="+mj-lt"/>
              </a:rPr>
              <a:t>Baada</a:t>
            </a:r>
            <a:r>
              <a:rPr lang="en-US" altLang="en-US" sz="2000" dirty="0">
                <a:latin typeface="+mj-lt"/>
              </a:rPr>
              <a:t> </a:t>
            </a:r>
            <a:r>
              <a:rPr lang="en-US" altLang="en-US" sz="2000" dirty="0" err="1">
                <a:latin typeface="+mj-lt"/>
              </a:rPr>
              <a:t>ya</a:t>
            </a:r>
            <a:r>
              <a:rPr lang="en-US" altLang="en-US" sz="2000" dirty="0">
                <a:latin typeface="+mj-lt"/>
              </a:rPr>
              <a:t> </a:t>
            </a:r>
            <a:r>
              <a:rPr lang="en-US" altLang="en-US" sz="2000" dirty="0" err="1">
                <a:latin typeface="+mj-lt"/>
              </a:rPr>
              <a:t>dakika</a:t>
            </a:r>
            <a:r>
              <a:rPr lang="en-US" altLang="en-US" sz="2000" dirty="0">
                <a:latin typeface="+mj-lt"/>
              </a:rPr>
              <a:t> </a:t>
            </a:r>
            <a:r>
              <a:rPr lang="en-US" altLang="en-US" sz="2000" dirty="0" err="1">
                <a:latin typeface="+mj-lt"/>
              </a:rPr>
              <a:t>sita</a:t>
            </a:r>
            <a:r>
              <a:rPr lang="en-US" altLang="en-US" sz="2000" dirty="0">
                <a:latin typeface="+mj-lt"/>
              </a:rPr>
              <a:t> </a:t>
            </a:r>
            <a:r>
              <a:rPr lang="en-US" altLang="en-US" sz="2000" dirty="0" err="1">
                <a:latin typeface="+mj-lt"/>
              </a:rPr>
              <a:t>watu</a:t>
            </a:r>
            <a:r>
              <a:rPr lang="en-US" altLang="en-US" sz="2000" dirty="0">
                <a:latin typeface="+mj-lt"/>
              </a:rPr>
              <a:t> </a:t>
            </a:r>
            <a:r>
              <a:rPr lang="en-US" altLang="en-US" sz="2000" dirty="0" err="1">
                <a:latin typeface="+mj-lt"/>
              </a:rPr>
              <a:t>katika</a:t>
            </a:r>
            <a:r>
              <a:rPr lang="en-US" altLang="en-US" sz="2000" dirty="0">
                <a:latin typeface="+mj-lt"/>
              </a:rPr>
              <a:t> </a:t>
            </a:r>
            <a:r>
              <a:rPr lang="en-US" altLang="en-US" sz="2000" dirty="0" err="1">
                <a:latin typeface="+mj-lt"/>
              </a:rPr>
              <a:t>duara</a:t>
            </a:r>
            <a:r>
              <a:rPr lang="en-US" altLang="en-US" sz="2000" dirty="0">
                <a:latin typeface="+mj-lt"/>
              </a:rPr>
              <a:t> la </a:t>
            </a:r>
            <a:r>
              <a:rPr lang="en-US" altLang="en-US" sz="2000" dirty="0" err="1">
                <a:latin typeface="+mj-lt"/>
              </a:rPr>
              <a:t>nje</a:t>
            </a:r>
            <a:r>
              <a:rPr lang="en-US" altLang="en-US" sz="2000" dirty="0">
                <a:latin typeface="+mj-lt"/>
              </a:rPr>
              <a:t> </a:t>
            </a:r>
            <a:r>
              <a:rPr lang="en-US" altLang="en-US" sz="2000" dirty="0" err="1">
                <a:latin typeface="+mj-lt"/>
              </a:rPr>
              <a:t>wanainua</a:t>
            </a:r>
            <a:r>
              <a:rPr lang="en-US" altLang="en-US" sz="2000" dirty="0">
                <a:latin typeface="+mj-lt"/>
              </a:rPr>
              <a:t> </a:t>
            </a:r>
            <a:r>
              <a:rPr lang="en-US" altLang="en-US" sz="2000" dirty="0" err="1">
                <a:latin typeface="+mj-lt"/>
              </a:rPr>
              <a:t>kiti</a:t>
            </a:r>
            <a:r>
              <a:rPr lang="en-US" altLang="en-US" sz="2000" dirty="0">
                <a:latin typeface="+mj-lt"/>
              </a:rPr>
              <a:t> </a:t>
            </a:r>
            <a:r>
              <a:rPr lang="en-US" altLang="en-US" sz="2000" dirty="0" err="1">
                <a:latin typeface="+mj-lt"/>
              </a:rPr>
              <a:t>kimoja</a:t>
            </a:r>
            <a:r>
              <a:rPr lang="en-US" altLang="en-US" sz="2000" dirty="0">
                <a:latin typeface="+mj-lt"/>
              </a:rPr>
              <a:t> </a:t>
            </a:r>
            <a:r>
              <a:rPr lang="en-US" altLang="en-US" sz="2000" dirty="0" err="1">
                <a:latin typeface="+mj-lt"/>
              </a:rPr>
              <a:t>na</a:t>
            </a:r>
            <a:r>
              <a:rPr lang="en-US" altLang="en-US" sz="2000" dirty="0">
                <a:latin typeface="+mj-lt"/>
              </a:rPr>
              <a:t> </a:t>
            </a:r>
            <a:r>
              <a:rPr lang="en-US" altLang="en-US" sz="2000" dirty="0" err="1">
                <a:latin typeface="+mj-lt"/>
              </a:rPr>
              <a:t>kisha</a:t>
            </a:r>
            <a:r>
              <a:rPr lang="en-US" altLang="en-US" sz="2000" dirty="0">
                <a:latin typeface="+mj-lt"/>
              </a:rPr>
              <a:t> </a:t>
            </a:r>
            <a:r>
              <a:rPr lang="en-US" altLang="en-US" sz="2000" dirty="0" err="1">
                <a:latin typeface="+mj-lt"/>
              </a:rPr>
              <a:t>jozi</a:t>
            </a:r>
            <a:r>
              <a:rPr lang="en-US" altLang="en-US" sz="2000" dirty="0">
                <a:latin typeface="+mj-lt"/>
              </a:rPr>
              <a:t> </a:t>
            </a:r>
            <a:r>
              <a:rPr lang="en-US" altLang="en-US" sz="2000" dirty="0" err="1">
                <a:latin typeface="+mj-lt"/>
              </a:rPr>
              <a:t>mpya</a:t>
            </a:r>
            <a:r>
              <a:rPr lang="en-US" altLang="en-US" sz="2000" dirty="0">
                <a:latin typeface="+mj-lt"/>
              </a:rPr>
              <a:t> </a:t>
            </a:r>
            <a:r>
              <a:rPr lang="en-US" altLang="en-US" sz="2000" dirty="0" err="1">
                <a:latin typeface="+mj-lt"/>
              </a:rPr>
              <a:t>wanajitambulisha</a:t>
            </a:r>
            <a:r>
              <a:rPr lang="en-US" altLang="en-US" sz="2000" dirty="0">
                <a:latin typeface="+mj-lt"/>
              </a:rPr>
              <a:t> </a:t>
            </a:r>
            <a:r>
              <a:rPr lang="en-US" altLang="en-US" sz="2000" dirty="0" err="1">
                <a:latin typeface="+mj-lt"/>
              </a:rPr>
              <a:t>kwa</a:t>
            </a:r>
            <a:r>
              <a:rPr lang="en-US" altLang="en-US" sz="2000" dirty="0">
                <a:latin typeface="+mj-lt"/>
              </a:rPr>
              <a:t> </a:t>
            </a:r>
            <a:r>
              <a:rPr lang="en-US" altLang="en-US" sz="2000" dirty="0" err="1">
                <a:latin typeface="+mj-lt"/>
              </a:rPr>
              <a:t>njia</a:t>
            </a:r>
            <a:r>
              <a:rPr lang="en-US" altLang="en-US" sz="2000" dirty="0">
                <a:latin typeface="+mj-lt"/>
              </a:rPr>
              <a:t> </a:t>
            </a:r>
            <a:r>
              <a:rPr lang="en-US" altLang="en-US" sz="2000" dirty="0" err="1">
                <a:latin typeface="+mj-lt"/>
              </a:rPr>
              <a:t>ile</a:t>
            </a:r>
            <a:r>
              <a:rPr lang="en-US" altLang="en-US" sz="2000" dirty="0">
                <a:latin typeface="+mj-lt"/>
              </a:rPr>
              <a:t> </a:t>
            </a:r>
            <a:r>
              <a:rPr lang="en-US" altLang="en-US" sz="2000" dirty="0" err="1">
                <a:latin typeface="+mj-lt"/>
              </a:rPr>
              <a:t>ile</a:t>
            </a:r>
            <a:r>
              <a:rPr lang="en-US" altLang="en-US" sz="2000" dirty="0">
                <a:latin typeface="+mj-lt"/>
              </a:rPr>
              <a:t>. </a:t>
            </a:r>
            <a:r>
              <a:rPr lang="en-US" altLang="en-US" sz="2000" dirty="0" err="1">
                <a:latin typeface="+mj-lt"/>
              </a:rPr>
              <a:t>Baada</a:t>
            </a:r>
            <a:r>
              <a:rPr lang="en-US" altLang="en-US" sz="2000" dirty="0">
                <a:latin typeface="+mj-lt"/>
              </a:rPr>
              <a:t> </a:t>
            </a:r>
            <a:r>
              <a:rPr lang="en-US" altLang="en-US" sz="2000" dirty="0" err="1">
                <a:latin typeface="+mj-lt"/>
              </a:rPr>
              <a:t>ya</a:t>
            </a:r>
            <a:r>
              <a:rPr lang="en-US" altLang="en-US" sz="2000" dirty="0">
                <a:latin typeface="+mj-lt"/>
              </a:rPr>
              <a:t> </a:t>
            </a:r>
            <a:r>
              <a:rPr lang="en-US" altLang="en-US" sz="2000" dirty="0" err="1">
                <a:latin typeface="+mj-lt"/>
              </a:rPr>
              <a:t>hili</a:t>
            </a:r>
            <a:r>
              <a:rPr lang="en-US" altLang="en-US" sz="2000" dirty="0">
                <a:latin typeface="+mj-lt"/>
              </a:rPr>
              <a:t>, </a:t>
            </a:r>
            <a:r>
              <a:rPr lang="en-US" altLang="en-US" sz="2000" dirty="0" err="1">
                <a:latin typeface="+mj-lt"/>
              </a:rPr>
              <a:t>inua</a:t>
            </a:r>
            <a:r>
              <a:rPr lang="en-US" altLang="en-US" sz="2000" dirty="0">
                <a:latin typeface="+mj-lt"/>
              </a:rPr>
              <a:t> </a:t>
            </a:r>
            <a:r>
              <a:rPr lang="en-US" altLang="en-US" sz="2000" dirty="0" err="1">
                <a:latin typeface="+mj-lt"/>
              </a:rPr>
              <a:t>tena</a:t>
            </a:r>
            <a:r>
              <a:rPr lang="en-US" altLang="en-US" sz="2000" dirty="0">
                <a:latin typeface="+mj-lt"/>
              </a:rPr>
              <a:t> </a:t>
            </a:r>
            <a:r>
              <a:rPr lang="en-US" altLang="en-US" sz="2000" dirty="0" err="1">
                <a:latin typeface="+mj-lt"/>
              </a:rPr>
              <a:t>kiti</a:t>
            </a:r>
            <a:r>
              <a:rPr lang="en-US" altLang="en-US" sz="2000" dirty="0">
                <a:latin typeface="+mj-lt"/>
              </a:rPr>
              <a:t> </a:t>
            </a:r>
            <a:r>
              <a:rPr lang="en-US" altLang="en-US" sz="2000" dirty="0" err="1">
                <a:latin typeface="+mj-lt"/>
              </a:rPr>
              <a:t>kimoja</a:t>
            </a:r>
            <a:r>
              <a:rPr lang="en-US" altLang="en-US" sz="2000" dirty="0">
                <a:latin typeface="+mj-lt"/>
              </a:rPr>
              <a:t>;</a:t>
            </a:r>
          </a:p>
          <a:p>
            <a:pPr marL="342900" indent="-342900">
              <a:buFont typeface="Arial" panose="020B0604020202020204" pitchFamily="34" charset="0"/>
              <a:buChar char="•"/>
              <a:defRPr/>
            </a:pPr>
            <a:r>
              <a:rPr lang="en-US" altLang="en-US" sz="2000" dirty="0" err="1">
                <a:latin typeface="+mj-lt"/>
              </a:rPr>
              <a:t>Mwishowe</a:t>
            </a:r>
            <a:r>
              <a:rPr lang="en-US" altLang="en-US" sz="2000" dirty="0">
                <a:latin typeface="+mj-lt"/>
              </a:rPr>
              <a:t>, </a:t>
            </a:r>
            <a:r>
              <a:rPr lang="en-US" altLang="en-US" sz="2000" dirty="0" err="1">
                <a:latin typeface="+mj-lt"/>
              </a:rPr>
              <a:t>kila</a:t>
            </a:r>
            <a:r>
              <a:rPr lang="en-US" altLang="en-US" sz="2000" dirty="0">
                <a:latin typeface="+mj-lt"/>
              </a:rPr>
              <a:t> </a:t>
            </a:r>
            <a:r>
              <a:rPr lang="en-US" altLang="en-US" sz="2000" dirty="0" err="1">
                <a:latin typeface="+mj-lt"/>
              </a:rPr>
              <a:t>mtu</a:t>
            </a:r>
            <a:r>
              <a:rPr lang="en-US" altLang="en-US" sz="2000" dirty="0">
                <a:latin typeface="+mj-lt"/>
              </a:rPr>
              <a:t> </a:t>
            </a:r>
            <a:r>
              <a:rPr lang="en-US" altLang="en-US" sz="2000" dirty="0" err="1">
                <a:latin typeface="+mj-lt"/>
              </a:rPr>
              <a:t>anajitambulisha</a:t>
            </a:r>
            <a:r>
              <a:rPr lang="en-US" altLang="en-US" sz="2000" dirty="0">
                <a:latin typeface="+mj-lt"/>
              </a:rPr>
              <a:t> </a:t>
            </a:r>
            <a:r>
              <a:rPr lang="en-US" altLang="en-US" sz="2000" dirty="0" err="1">
                <a:latin typeface="+mj-lt"/>
              </a:rPr>
              <a:t>katika</a:t>
            </a:r>
            <a:r>
              <a:rPr lang="en-US" altLang="en-US" sz="2000" dirty="0">
                <a:latin typeface="+mj-lt"/>
              </a:rPr>
              <a:t> </a:t>
            </a:r>
            <a:r>
              <a:rPr lang="en-US" altLang="en-US" sz="2000" dirty="0" err="1">
                <a:latin typeface="+mj-lt"/>
              </a:rPr>
              <a:t>kundi</a:t>
            </a:r>
            <a:r>
              <a:rPr lang="en-US" altLang="en-US" sz="2000" dirty="0">
                <a:latin typeface="+mj-lt"/>
              </a:rPr>
              <a:t> </a:t>
            </a:r>
            <a:r>
              <a:rPr lang="en-US" altLang="en-US" sz="2000" dirty="0" err="1">
                <a:latin typeface="+mj-lt"/>
              </a:rPr>
              <a:t>zima</a:t>
            </a:r>
            <a:r>
              <a:rPr lang="en-US" altLang="en-US" sz="2000" dirty="0">
                <a:latin typeface="+mj-lt"/>
              </a:rPr>
              <a:t> </a:t>
            </a:r>
            <a:r>
              <a:rPr lang="en-US" altLang="en-US" sz="2000" dirty="0" err="1">
                <a:latin typeface="+mj-lt"/>
              </a:rPr>
              <a:t>kwa</a:t>
            </a:r>
            <a:r>
              <a:rPr lang="en-US" altLang="en-US" sz="2000" dirty="0">
                <a:latin typeface="+mj-lt"/>
              </a:rPr>
              <a:t> </a:t>
            </a:r>
            <a:r>
              <a:rPr lang="en-US" altLang="en-US" sz="2000" dirty="0" err="1">
                <a:latin typeface="+mj-lt"/>
              </a:rPr>
              <a:t>kusema</a:t>
            </a:r>
            <a:r>
              <a:rPr lang="en-US" altLang="en-US" sz="2000" dirty="0">
                <a:latin typeface="+mj-lt"/>
              </a:rPr>
              <a:t> </a:t>
            </a:r>
            <a:r>
              <a:rPr lang="en-US" altLang="en-US" sz="2000" dirty="0" err="1">
                <a:latin typeface="+mj-lt"/>
              </a:rPr>
              <a:t>kwa</a:t>
            </a:r>
            <a:r>
              <a:rPr lang="en-US" altLang="en-US" sz="2000" dirty="0">
                <a:latin typeface="+mj-lt"/>
              </a:rPr>
              <a:t> </a:t>
            </a:r>
            <a:r>
              <a:rPr lang="en-US" altLang="en-US" sz="2000" dirty="0" err="1">
                <a:latin typeface="+mj-lt"/>
              </a:rPr>
              <a:t>kifupi</a:t>
            </a:r>
            <a:r>
              <a:rPr lang="en-US" altLang="en-US" sz="2000" dirty="0">
                <a:latin typeface="+mj-lt"/>
              </a:rPr>
              <a:t>, </a:t>
            </a:r>
            <a:r>
              <a:rPr lang="en-US" altLang="en-US" sz="2000" dirty="0" err="1">
                <a:latin typeface="+mj-lt"/>
              </a:rPr>
              <a:t>jina</a:t>
            </a:r>
            <a:r>
              <a:rPr lang="en-US" altLang="en-US" sz="2000" dirty="0">
                <a:latin typeface="+mj-lt"/>
              </a:rPr>
              <a:t>, </a:t>
            </a:r>
            <a:r>
              <a:rPr lang="en-US" altLang="en-US" sz="2000" dirty="0" err="1">
                <a:latin typeface="+mj-lt"/>
              </a:rPr>
              <a:t>motisha</a:t>
            </a:r>
            <a:r>
              <a:rPr lang="en-US" altLang="en-US" sz="2000" dirty="0">
                <a:latin typeface="+mj-lt"/>
              </a:rPr>
              <a:t> </a:t>
            </a:r>
            <a:r>
              <a:rPr lang="en-US" altLang="en-US" sz="2000" dirty="0" err="1">
                <a:latin typeface="+mj-lt"/>
              </a:rPr>
              <a:t>na</a:t>
            </a:r>
            <a:r>
              <a:rPr lang="en-US" altLang="en-US" sz="2000" dirty="0">
                <a:latin typeface="+mj-lt"/>
              </a:rPr>
              <a:t> </a:t>
            </a:r>
            <a:r>
              <a:rPr lang="en-US" altLang="en-US" sz="2000" dirty="0" err="1">
                <a:latin typeface="+mj-lt"/>
              </a:rPr>
              <a:t>matarajio</a:t>
            </a:r>
            <a:r>
              <a:rPr lang="en-US" altLang="en-US" sz="2000" dirty="0">
                <a:latin typeface="+mj-lt"/>
              </a:rPr>
              <a:t>.</a:t>
            </a:r>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A67C5094-90B2-9744-9D00-F5485B62E709}"/>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04E989E0-B357-6B4C-A418-274B86A397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239484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err="1">
                <a:solidFill>
                  <a:srgbClr val="132831"/>
                </a:solidFill>
              </a:rPr>
              <a:t>Kupanga</a:t>
            </a:r>
            <a:r>
              <a:rPr lang="en-GB" altLang="en-US" sz="3200" b="1" cap="all" dirty="0">
                <a:solidFill>
                  <a:srgbClr val="132831"/>
                </a:solidFill>
              </a:rPr>
              <a:t> </a:t>
            </a:r>
            <a:r>
              <a:rPr lang="en-GB" altLang="en-US" sz="3200" b="1" cap="all" dirty="0" err="1">
                <a:solidFill>
                  <a:srgbClr val="132831"/>
                </a:solidFill>
              </a:rPr>
              <a:t>kazi</a:t>
            </a:r>
            <a:r>
              <a:rPr lang="en-GB" altLang="en-US" sz="3200" b="1" cap="all" dirty="0">
                <a:solidFill>
                  <a:srgbClr val="132831"/>
                </a:solidFill>
              </a:rPr>
              <a:t> </a:t>
            </a:r>
            <a:r>
              <a:rPr lang="en-GB" altLang="en-US" sz="3200" b="1" cap="all" dirty="0" err="1">
                <a:solidFill>
                  <a:srgbClr val="132831"/>
                </a:solidFill>
              </a:rPr>
              <a:t>ya</a:t>
            </a:r>
            <a:r>
              <a:rPr lang="en-GB" altLang="en-US" sz="3200" b="1" cap="all" dirty="0">
                <a:solidFill>
                  <a:srgbClr val="132831"/>
                </a:solidFill>
              </a:rPr>
              <a:t> </a:t>
            </a:r>
            <a:r>
              <a:rPr lang="en-GB" altLang="en-US" sz="3200" b="1" cap="all" dirty="0" err="1">
                <a:solidFill>
                  <a:srgbClr val="132831"/>
                </a:solidFill>
              </a:rPr>
              <a:t>vitendo</a:t>
            </a:r>
            <a:endParaRPr lang="en-US" sz="3200" cap="all" dirty="0">
              <a:solidFill>
                <a:srgbClr val="132831"/>
              </a:solidFill>
              <a:cs typeface="Cubano Regular"/>
            </a:endParaRPr>
          </a:p>
        </p:txBody>
      </p:sp>
      <p:sp>
        <p:nvSpPr>
          <p:cNvPr id="11" name="Rectangle 10"/>
          <p:cNvSpPr/>
          <p:nvPr/>
        </p:nvSpPr>
        <p:spPr>
          <a:xfrm>
            <a:off x="781384" y="2260651"/>
            <a:ext cx="6664094" cy="3046988"/>
          </a:xfrm>
          <a:prstGeom prst="rect">
            <a:avLst/>
          </a:prstGeom>
        </p:spPr>
        <p:txBody>
          <a:bodyPr wrap="square">
            <a:spAutoFit/>
          </a:bodyPr>
          <a:lstStyle/>
          <a:p>
            <a:pPr marL="342900" indent="-342900">
              <a:buFont typeface="Arial" panose="020B0604020202020204" pitchFamily="34" charset="0"/>
              <a:buChar char="•"/>
              <a:defRPr/>
            </a:pPr>
            <a:r>
              <a:rPr lang="en-GB" altLang="en-US" sz="2400" dirty="0" err="1">
                <a:latin typeface="+mj-lt"/>
              </a:rPr>
              <a:t>Kila</a:t>
            </a:r>
            <a:r>
              <a:rPr lang="en-GB" altLang="en-US" sz="2400" dirty="0">
                <a:latin typeface="+mj-lt"/>
              </a:rPr>
              <a:t> </a:t>
            </a:r>
            <a:r>
              <a:rPr lang="en-GB" altLang="en-US" sz="2400" dirty="0" err="1">
                <a:latin typeface="+mj-lt"/>
              </a:rPr>
              <a:t>jozi</a:t>
            </a:r>
            <a:r>
              <a:rPr lang="en-GB" altLang="en-US" sz="2400" dirty="0">
                <a:latin typeface="+mj-lt"/>
              </a:rPr>
              <a:t> au </a:t>
            </a:r>
            <a:r>
              <a:rPr lang="en-GB" altLang="en-US" sz="2400" dirty="0" err="1">
                <a:latin typeface="+mj-lt"/>
              </a:rPr>
              <a:t>mmoja</a:t>
            </a:r>
            <a:r>
              <a:rPr lang="en-GB" altLang="en-US" sz="2400" dirty="0">
                <a:latin typeface="+mj-lt"/>
              </a:rPr>
              <a:t> </a:t>
            </a:r>
            <a:r>
              <a:rPr lang="en-GB" altLang="en-US" sz="2400" dirty="0" err="1">
                <a:latin typeface="+mj-lt"/>
              </a:rPr>
              <a:t>mmoja</a:t>
            </a:r>
            <a:r>
              <a:rPr lang="en-GB" altLang="en-US" sz="2400" dirty="0">
                <a:latin typeface="+mj-lt"/>
              </a:rPr>
              <a:t> </a:t>
            </a:r>
            <a:r>
              <a:rPr lang="en-GB" altLang="en-US" sz="2400" dirty="0" err="1">
                <a:latin typeface="+mj-lt"/>
              </a:rPr>
              <a:t>anaanza</a:t>
            </a:r>
            <a:r>
              <a:rPr lang="en-GB" altLang="en-US" sz="2400" dirty="0">
                <a:latin typeface="+mj-lt"/>
              </a:rPr>
              <a:t> </a:t>
            </a:r>
            <a:r>
              <a:rPr lang="en-GB" altLang="en-US" sz="2400" dirty="0" err="1">
                <a:latin typeface="+mj-lt"/>
              </a:rPr>
              <a:t>kufanya</a:t>
            </a:r>
            <a:r>
              <a:rPr lang="en-GB" altLang="en-US" sz="2400" dirty="0">
                <a:latin typeface="+mj-lt"/>
              </a:rPr>
              <a:t> </a:t>
            </a:r>
            <a:r>
              <a:rPr lang="en-GB" altLang="en-US" sz="2400" dirty="0" err="1">
                <a:latin typeface="+mj-lt"/>
              </a:rPr>
              <a:t>mpango</a:t>
            </a:r>
            <a:r>
              <a:rPr lang="en-GB" altLang="en-US" sz="2400" dirty="0">
                <a:latin typeface="+mj-lt"/>
              </a:rPr>
              <a:t> </a:t>
            </a:r>
            <a:r>
              <a:rPr lang="en-GB" altLang="en-US" sz="2400" dirty="0" err="1">
                <a:latin typeface="+mj-lt"/>
              </a:rPr>
              <a:t>wa</a:t>
            </a:r>
            <a:r>
              <a:rPr lang="en-GB" altLang="en-US" sz="2400" dirty="0">
                <a:latin typeface="+mj-lt"/>
              </a:rPr>
              <a:t> </a:t>
            </a:r>
            <a:r>
              <a:rPr lang="en-GB" altLang="en-US" sz="2400" dirty="0" err="1">
                <a:latin typeface="+mj-lt"/>
              </a:rPr>
              <a:t>namna</a:t>
            </a:r>
            <a:r>
              <a:rPr lang="en-GB" altLang="en-US" sz="2400" dirty="0">
                <a:latin typeface="+mj-lt"/>
              </a:rPr>
              <a:t> </a:t>
            </a:r>
            <a:r>
              <a:rPr lang="en-GB" altLang="en-US" sz="2400" dirty="0" err="1">
                <a:latin typeface="+mj-lt"/>
              </a:rPr>
              <a:t>ya</a:t>
            </a:r>
            <a:r>
              <a:rPr lang="en-GB" altLang="en-US" sz="2400" dirty="0">
                <a:latin typeface="+mj-lt"/>
              </a:rPr>
              <a:t> </a:t>
            </a:r>
            <a:r>
              <a:rPr lang="en-GB" altLang="en-US" sz="2400" dirty="0" err="1">
                <a:latin typeface="+mj-lt"/>
              </a:rPr>
              <a:t>kukamilisha</a:t>
            </a:r>
            <a:r>
              <a:rPr lang="en-GB" altLang="en-US" sz="2400" dirty="0">
                <a:latin typeface="+mj-lt"/>
              </a:rPr>
              <a:t> </a:t>
            </a:r>
            <a:r>
              <a:rPr lang="en-GB" altLang="en-US" sz="2400" dirty="0" err="1">
                <a:latin typeface="+mj-lt"/>
              </a:rPr>
              <a:t>kazi</a:t>
            </a:r>
            <a:r>
              <a:rPr lang="en-GB" altLang="en-US" sz="2400" dirty="0">
                <a:latin typeface="+mj-lt"/>
              </a:rPr>
              <a:t> </a:t>
            </a:r>
            <a:r>
              <a:rPr lang="en-GB" altLang="en-US" sz="2400" dirty="0" err="1">
                <a:latin typeface="+mj-lt"/>
              </a:rPr>
              <a:t>hii</a:t>
            </a:r>
            <a:r>
              <a:rPr lang="en-GB" altLang="en-US" sz="2400" dirty="0">
                <a:latin typeface="+mj-lt"/>
              </a:rPr>
              <a:t> </a:t>
            </a:r>
            <a:r>
              <a:rPr lang="en-GB" altLang="en-US" sz="2400" dirty="0" err="1">
                <a:latin typeface="+mj-lt"/>
              </a:rPr>
              <a:t>ya</a:t>
            </a:r>
            <a:r>
              <a:rPr lang="en-GB" altLang="en-US" sz="2400" dirty="0">
                <a:latin typeface="+mj-lt"/>
              </a:rPr>
              <a:t> </a:t>
            </a:r>
            <a:r>
              <a:rPr lang="en-GB" altLang="en-US" sz="2400" dirty="0" err="1">
                <a:latin typeface="+mj-lt"/>
              </a:rPr>
              <a:t>vitendo</a:t>
            </a:r>
            <a:r>
              <a:rPr lang="en-GB" altLang="en-US" sz="2400" dirty="0">
                <a:latin typeface="+mj-lt"/>
              </a:rPr>
              <a:t>;</a:t>
            </a:r>
          </a:p>
          <a:p>
            <a:pPr>
              <a:defRPr/>
            </a:pPr>
            <a:endParaRPr lang="en-GB" altLang="en-US" sz="2400" dirty="0">
              <a:latin typeface="+mj-lt"/>
            </a:endParaRPr>
          </a:p>
          <a:p>
            <a:pPr marL="342900" indent="-342900">
              <a:buFont typeface="Arial" panose="020B0604020202020204" pitchFamily="34" charset="0"/>
              <a:buChar char="•"/>
              <a:defRPr/>
            </a:pPr>
            <a:r>
              <a:rPr lang="en-GB" sz="2400" dirty="0"/>
              <a:t>Anza </a:t>
            </a:r>
            <a:r>
              <a:rPr lang="en-GB" sz="2400" dirty="0" err="1"/>
              <a:t>na</a:t>
            </a:r>
            <a:r>
              <a:rPr lang="en-GB" sz="2400" dirty="0"/>
              <a:t> </a:t>
            </a:r>
            <a:r>
              <a:rPr lang="en-GB" sz="2400" dirty="0" err="1"/>
              <a:t>uhitaji</a:t>
            </a:r>
            <a:r>
              <a:rPr lang="en-GB" sz="2400" dirty="0"/>
              <a:t> </a:t>
            </a:r>
            <a:r>
              <a:rPr lang="en-GB" sz="2400" dirty="0" err="1"/>
              <a:t>wa</a:t>
            </a:r>
            <a:r>
              <a:rPr lang="en-GB" sz="2400" dirty="0"/>
              <a:t> </a:t>
            </a:r>
            <a:r>
              <a:rPr lang="en-GB" sz="2400" dirty="0" err="1"/>
              <a:t>tathmini</a:t>
            </a:r>
            <a:r>
              <a:rPr lang="en-GB" sz="2400" dirty="0"/>
              <a:t> </a:t>
            </a:r>
            <a:r>
              <a:rPr lang="en-GB" sz="2400" dirty="0" err="1"/>
              <a:t>ya</a:t>
            </a:r>
            <a:r>
              <a:rPr lang="en-GB" sz="2400" dirty="0"/>
              <a:t> </a:t>
            </a:r>
            <a:r>
              <a:rPr lang="en-GB" sz="2400" dirty="0" err="1"/>
              <a:t>kundi</a:t>
            </a:r>
            <a:r>
              <a:rPr lang="en-GB" sz="2400" dirty="0"/>
              <a:t> la </a:t>
            </a:r>
            <a:r>
              <a:rPr lang="en-GB" sz="2400" dirty="0" err="1"/>
              <a:t>vijana</a:t>
            </a:r>
            <a:r>
              <a:rPr lang="en-GB" sz="2400" dirty="0"/>
              <a:t> </a:t>
            </a:r>
            <a:r>
              <a:rPr lang="en-GB" sz="2400" dirty="0" err="1"/>
              <a:t>unaotaka</a:t>
            </a:r>
            <a:r>
              <a:rPr lang="en-GB" sz="2400" dirty="0"/>
              <a:t> </a:t>
            </a:r>
            <a:r>
              <a:rPr lang="en-GB" sz="2400" dirty="0" err="1"/>
              <a:t>kuwatolea</a:t>
            </a:r>
            <a:r>
              <a:rPr lang="en-GB" sz="2400" dirty="0"/>
              <a:t> </a:t>
            </a:r>
            <a:r>
              <a:rPr lang="en-GB" sz="2400" dirty="0" err="1"/>
              <a:t>programu</a:t>
            </a:r>
            <a:r>
              <a:rPr lang="en-GB" sz="2400" dirty="0"/>
              <a:t> </a:t>
            </a:r>
            <a:r>
              <a:rPr lang="en-GB" sz="2400" dirty="0" err="1"/>
              <a:t>hii</a:t>
            </a:r>
            <a:r>
              <a:rPr lang="en-GB" sz="2400" dirty="0"/>
              <a:t>.</a:t>
            </a:r>
          </a:p>
          <a:p>
            <a:pPr marL="285750" indent="-285750">
              <a:buFont typeface="Arial" panose="020B0604020202020204" pitchFamily="34" charset="0"/>
              <a:buChar char="•"/>
              <a:defRPr/>
            </a:pPr>
            <a:endParaRPr lang="en-GB" sz="2400" dirty="0"/>
          </a:p>
          <a:p>
            <a:pPr marL="342900" indent="-342900">
              <a:buFont typeface="Arial" panose="020B0604020202020204" pitchFamily="34" charset="0"/>
              <a:buChar char="•"/>
              <a:defRPr/>
            </a:pP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F71AAA87-F9A5-CA41-BC0C-A38639B282E9}"/>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B297F876-D610-CB46-BC5D-71C91E008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4005316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t>tafakuri</a:t>
            </a:r>
            <a:endParaRPr lang="en-US" sz="3200" cap="all" dirty="0">
              <a:solidFill>
                <a:srgbClr val="132831"/>
              </a:solidFill>
              <a:cs typeface="Cubano Regular"/>
            </a:endParaRPr>
          </a:p>
        </p:txBody>
      </p:sp>
      <p:sp>
        <p:nvSpPr>
          <p:cNvPr id="11" name="Rectangle 10"/>
          <p:cNvSpPr/>
          <p:nvPr/>
        </p:nvSpPr>
        <p:spPr>
          <a:xfrm>
            <a:off x="781384" y="2260651"/>
            <a:ext cx="6664094" cy="1200329"/>
          </a:xfrm>
          <a:prstGeom prst="rect">
            <a:avLst/>
          </a:prstGeom>
        </p:spPr>
        <p:txBody>
          <a:bodyPr wrap="square">
            <a:spAutoFit/>
          </a:bodyPr>
          <a:lstStyle/>
          <a:p>
            <a:pPr marL="342900" indent="-342900">
              <a:buFont typeface="Arial" panose="020B0604020202020204" pitchFamily="34" charset="0"/>
              <a:buChar char="•"/>
              <a:defRPr/>
            </a:pPr>
            <a:r>
              <a:rPr lang="en-GB" altLang="en-US" sz="2400" dirty="0" err="1">
                <a:latin typeface="+mj-lt"/>
              </a:rPr>
              <a:t>Unapenda</a:t>
            </a:r>
            <a:r>
              <a:rPr lang="en-GB" altLang="en-US" sz="2400" dirty="0">
                <a:latin typeface="+mj-lt"/>
              </a:rPr>
              <a:t> </a:t>
            </a:r>
            <a:r>
              <a:rPr lang="en-GB" altLang="en-US" sz="2400" dirty="0" err="1">
                <a:latin typeface="+mj-lt"/>
              </a:rPr>
              <a:t>nini</a:t>
            </a:r>
            <a:r>
              <a:rPr lang="en-GB" altLang="en-US" sz="2400" dirty="0">
                <a:latin typeface="+mj-lt"/>
              </a:rPr>
              <a:t> </a:t>
            </a:r>
            <a:r>
              <a:rPr lang="en-GB" altLang="en-US" sz="2400" dirty="0" err="1">
                <a:latin typeface="+mj-lt"/>
              </a:rPr>
              <a:t>kuhusu</a:t>
            </a:r>
            <a:r>
              <a:rPr lang="en-GB" altLang="en-US" sz="2400" dirty="0">
                <a:latin typeface="+mj-lt"/>
              </a:rPr>
              <a:t> </a:t>
            </a:r>
            <a:r>
              <a:rPr lang="en-GB" altLang="en-US" sz="2400" dirty="0" err="1">
                <a:latin typeface="+mj-lt"/>
              </a:rPr>
              <a:t>siku</a:t>
            </a:r>
            <a:r>
              <a:rPr lang="en-GB" altLang="en-US" sz="2400" dirty="0">
                <a:latin typeface="+mj-lt"/>
              </a:rPr>
              <a:t> </a:t>
            </a:r>
            <a:r>
              <a:rPr lang="en-GB" altLang="en-US" sz="2400" dirty="0" err="1">
                <a:latin typeface="+mj-lt"/>
              </a:rPr>
              <a:t>hii</a:t>
            </a:r>
            <a:r>
              <a:rPr lang="en-GB" altLang="en-US" sz="2400" dirty="0">
                <a:latin typeface="+mj-lt"/>
              </a:rPr>
              <a:t>?</a:t>
            </a:r>
          </a:p>
          <a:p>
            <a:pPr>
              <a:defRPr/>
            </a:pPr>
            <a:endParaRPr lang="en-GB" altLang="en-US" sz="2400" dirty="0">
              <a:latin typeface="+mj-lt"/>
            </a:endParaRPr>
          </a:p>
          <a:p>
            <a:pPr marL="342900" indent="-342900">
              <a:buFont typeface="Arial" panose="020B0604020202020204" pitchFamily="34" charset="0"/>
              <a:buChar char="•"/>
              <a:defRPr/>
            </a:pPr>
            <a:r>
              <a:rPr lang="en-GB" altLang="en-US" sz="2400" dirty="0" err="1">
                <a:latin typeface="+mj-lt"/>
              </a:rPr>
              <a:t>Una</a:t>
            </a:r>
            <a:r>
              <a:rPr lang="en-GB" altLang="en-US" sz="2400" dirty="0">
                <a:latin typeface="+mj-lt"/>
              </a:rPr>
              <a:t> </a:t>
            </a:r>
            <a:r>
              <a:rPr lang="en-GB" altLang="en-US" sz="2400" dirty="0" err="1">
                <a:latin typeface="+mj-lt"/>
              </a:rPr>
              <a:t>matakwa</a:t>
            </a:r>
            <a:r>
              <a:rPr lang="en-GB" altLang="en-US" sz="2400" dirty="0">
                <a:latin typeface="+mj-lt"/>
              </a:rPr>
              <a:t> </a:t>
            </a:r>
            <a:r>
              <a:rPr lang="en-GB" altLang="en-US" sz="2400" dirty="0" err="1">
                <a:latin typeface="+mj-lt"/>
              </a:rPr>
              <a:t>gani</a:t>
            </a:r>
            <a:r>
              <a:rPr lang="en-GB" altLang="en-US" sz="2400" dirty="0">
                <a:latin typeface="+mj-lt"/>
              </a:rPr>
              <a:t>?</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76E3BB7F-B333-BF40-B389-620E4AA2392F}"/>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9739EA13-802A-AD42-A658-7D95DE065B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4274705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err="1"/>
              <a:t>Kuangalia</a:t>
            </a:r>
            <a:r>
              <a:rPr lang="en-GB" altLang="en-US" sz="3200" b="1" cap="all" dirty="0"/>
              <a:t> </a:t>
            </a:r>
            <a:r>
              <a:rPr lang="en-GB" altLang="en-US" sz="3200" b="1" cap="all" dirty="0" err="1"/>
              <a:t>mbele</a:t>
            </a:r>
            <a:endParaRPr lang="en-US" sz="3200" cap="all" dirty="0">
              <a:solidFill>
                <a:srgbClr val="132831"/>
              </a:solidFill>
              <a:cs typeface="Cubano Regular"/>
            </a:endParaRPr>
          </a:p>
        </p:txBody>
      </p:sp>
      <p:sp>
        <p:nvSpPr>
          <p:cNvPr id="11" name="Rectangle 10"/>
          <p:cNvSpPr/>
          <p:nvPr/>
        </p:nvSpPr>
        <p:spPr>
          <a:xfrm>
            <a:off x="820123" y="1964353"/>
            <a:ext cx="7591132" cy="4893647"/>
          </a:xfrm>
          <a:prstGeom prst="rect">
            <a:avLst/>
          </a:prstGeom>
        </p:spPr>
        <p:txBody>
          <a:bodyPr wrap="square">
            <a:spAutoFit/>
          </a:bodyPr>
          <a:lstStyle/>
          <a:p>
            <a:pPr marL="342900" indent="-342900">
              <a:buFont typeface="Arial" panose="020B0604020202020204" pitchFamily="34" charset="0"/>
              <a:buChar char="•"/>
              <a:defRPr/>
            </a:pPr>
            <a:r>
              <a:rPr lang="en-GB" altLang="en-US" sz="2400" dirty="0" err="1">
                <a:latin typeface="+mj-lt"/>
              </a:rPr>
              <a:t>Kitini</a:t>
            </a:r>
            <a:r>
              <a:rPr lang="en-GB" altLang="en-US" sz="2400" dirty="0">
                <a:latin typeface="+mj-lt"/>
              </a:rPr>
              <a:t> </a:t>
            </a:r>
            <a:r>
              <a:rPr lang="en-GB" altLang="en-US" sz="2400" dirty="0" err="1">
                <a:latin typeface="+mj-lt"/>
              </a:rPr>
              <a:t>kwa</a:t>
            </a:r>
            <a:r>
              <a:rPr lang="en-GB" altLang="en-US" sz="2400" dirty="0">
                <a:latin typeface="+mj-lt"/>
              </a:rPr>
              <a:t> </a:t>
            </a:r>
            <a:r>
              <a:rPr lang="en-GB" altLang="en-US" sz="2400" dirty="0" err="1">
                <a:latin typeface="+mj-lt"/>
              </a:rPr>
              <a:t>kila</a:t>
            </a:r>
            <a:r>
              <a:rPr lang="en-GB" altLang="en-US" sz="2400" dirty="0">
                <a:latin typeface="+mj-lt"/>
              </a:rPr>
              <a:t> </a:t>
            </a:r>
            <a:r>
              <a:rPr lang="en-GB" altLang="en-US" sz="2400" dirty="0" err="1">
                <a:latin typeface="+mj-lt"/>
              </a:rPr>
              <a:t>mmoja</a:t>
            </a:r>
            <a:r>
              <a:rPr lang="en-GB" altLang="en-US" sz="2400" dirty="0">
                <a:latin typeface="+mj-lt"/>
              </a:rPr>
              <a:t>, </a:t>
            </a:r>
            <a:r>
              <a:rPr lang="en-GB" altLang="en-US" sz="2400" dirty="0" err="1">
                <a:latin typeface="+mj-lt"/>
              </a:rPr>
              <a:t>fimbo</a:t>
            </a:r>
            <a:r>
              <a:rPr lang="en-GB" altLang="en-US" sz="2400" dirty="0">
                <a:latin typeface="+mj-lt"/>
              </a:rPr>
              <a:t> </a:t>
            </a:r>
            <a:r>
              <a:rPr lang="en-GB" altLang="en-US" sz="2400" dirty="0" err="1">
                <a:latin typeface="+mj-lt"/>
              </a:rPr>
              <a:t>ya</a:t>
            </a:r>
            <a:r>
              <a:rPr lang="en-GB" altLang="en-US" sz="2400" dirty="0">
                <a:latin typeface="+mj-lt"/>
              </a:rPr>
              <a:t> USB </a:t>
            </a:r>
            <a:r>
              <a:rPr lang="en-GB" altLang="en-US" sz="2400" dirty="0" err="1">
                <a:latin typeface="+mj-lt"/>
              </a:rPr>
              <a:t>na</a:t>
            </a:r>
            <a:r>
              <a:rPr lang="en-GB" altLang="en-US" sz="2400" dirty="0">
                <a:latin typeface="+mj-lt"/>
              </a:rPr>
              <a:t> </a:t>
            </a:r>
            <a:r>
              <a:rPr lang="en-GB" altLang="en-US" sz="2400" dirty="0" err="1">
                <a:latin typeface="+mj-lt"/>
              </a:rPr>
              <a:t>programu</a:t>
            </a:r>
            <a:r>
              <a:rPr lang="en-GB" altLang="en-US" sz="2400" dirty="0">
                <a:latin typeface="+mj-lt"/>
              </a:rPr>
              <a:t> </a:t>
            </a:r>
            <a:r>
              <a:rPr lang="en-GB" altLang="en-US" sz="2400" dirty="0" err="1">
                <a:latin typeface="+mj-lt"/>
              </a:rPr>
              <a:t>yote</a:t>
            </a:r>
            <a:r>
              <a:rPr lang="en-GB" altLang="en-US" sz="2400" dirty="0">
                <a:latin typeface="+mj-lt"/>
              </a:rPr>
              <a:t> </a:t>
            </a:r>
            <a:r>
              <a:rPr lang="en-GB" altLang="en-US" sz="2400" dirty="0" err="1">
                <a:latin typeface="+mj-lt"/>
              </a:rPr>
              <a:t>juu</a:t>
            </a:r>
            <a:r>
              <a:rPr lang="en-GB" altLang="en-US" sz="2400" dirty="0">
                <a:latin typeface="+mj-lt"/>
              </a:rPr>
              <a:t> </a:t>
            </a:r>
            <a:r>
              <a:rPr lang="en-GB" altLang="en-US" sz="2400" dirty="0" err="1">
                <a:latin typeface="+mj-lt"/>
              </a:rPr>
              <a:t>ya</a:t>
            </a:r>
            <a:r>
              <a:rPr lang="en-GB" altLang="en-US" sz="2400" dirty="0">
                <a:latin typeface="+mj-lt"/>
              </a:rPr>
              <a:t> </a:t>
            </a:r>
            <a:r>
              <a:rPr lang="en-GB" altLang="en-US" sz="2400" dirty="0" err="1">
                <a:latin typeface="+mj-lt"/>
              </a:rPr>
              <a:t>Maendeleo</a:t>
            </a:r>
            <a:r>
              <a:rPr lang="en-GB" altLang="en-US" sz="2400" dirty="0">
                <a:latin typeface="+mj-lt"/>
              </a:rPr>
              <a:t> </a:t>
            </a:r>
            <a:r>
              <a:rPr lang="en-GB" altLang="en-US" sz="2400" dirty="0" err="1">
                <a:latin typeface="+mj-lt"/>
              </a:rPr>
              <a:t>ya</a:t>
            </a:r>
            <a:r>
              <a:rPr lang="en-GB" altLang="en-US" sz="2400" dirty="0">
                <a:latin typeface="+mj-lt"/>
              </a:rPr>
              <a:t> </a:t>
            </a:r>
            <a:r>
              <a:rPr lang="en-GB" altLang="en-US" sz="2400" dirty="0" err="1">
                <a:latin typeface="+mj-lt"/>
              </a:rPr>
              <a:t>Kazi</a:t>
            </a:r>
            <a:r>
              <a:rPr lang="en-GB" altLang="en-US" sz="2400" dirty="0">
                <a:latin typeface="+mj-lt"/>
              </a:rPr>
              <a:t>;</a:t>
            </a:r>
          </a:p>
          <a:p>
            <a:pPr marL="342900" indent="-342900">
              <a:buFont typeface="Arial" panose="020B0604020202020204" pitchFamily="34" charset="0"/>
              <a:buChar char="•"/>
              <a:defRPr/>
            </a:pPr>
            <a:r>
              <a:rPr lang="en-GB" altLang="en-US" sz="2400" dirty="0" err="1">
                <a:latin typeface="+mj-lt"/>
              </a:rPr>
              <a:t>Kazi</a:t>
            </a:r>
            <a:r>
              <a:rPr lang="en-GB" altLang="en-US" sz="2400" dirty="0">
                <a:latin typeface="+mj-lt"/>
              </a:rPr>
              <a:t> </a:t>
            </a:r>
            <a:r>
              <a:rPr lang="en-GB" altLang="en-US" sz="2400" dirty="0" err="1">
                <a:latin typeface="+mj-lt"/>
              </a:rPr>
              <a:t>ya</a:t>
            </a:r>
            <a:r>
              <a:rPr lang="en-GB" altLang="en-US" sz="2400" dirty="0">
                <a:latin typeface="+mj-lt"/>
              </a:rPr>
              <a:t> </a:t>
            </a:r>
            <a:r>
              <a:rPr lang="en-GB" altLang="en-US" sz="2400" dirty="0" err="1">
                <a:latin typeface="+mj-lt"/>
              </a:rPr>
              <a:t>nyumbani</a:t>
            </a:r>
            <a:r>
              <a:rPr lang="en-GB" altLang="en-US" sz="2400" dirty="0">
                <a:latin typeface="+mj-lt"/>
              </a:rPr>
              <a:t> </a:t>
            </a:r>
            <a:r>
              <a:rPr lang="en-GB" altLang="en-US" sz="2400" dirty="0" err="1">
                <a:latin typeface="+mj-lt"/>
              </a:rPr>
              <a:t>kwa</a:t>
            </a:r>
            <a:r>
              <a:rPr lang="en-GB" altLang="en-US" sz="2400" dirty="0">
                <a:latin typeface="+mj-lt"/>
              </a:rPr>
              <a:t> </a:t>
            </a:r>
            <a:r>
              <a:rPr lang="en-GB" altLang="en-US" sz="2400" dirty="0" err="1">
                <a:latin typeface="+mj-lt"/>
              </a:rPr>
              <a:t>ajili</a:t>
            </a:r>
            <a:r>
              <a:rPr lang="en-GB" altLang="en-US" sz="2400" dirty="0">
                <a:latin typeface="+mj-lt"/>
              </a:rPr>
              <a:t> </a:t>
            </a:r>
            <a:r>
              <a:rPr lang="en-GB" altLang="en-US" sz="2400" dirty="0" err="1">
                <a:latin typeface="+mj-lt"/>
              </a:rPr>
              <a:t>ya</a:t>
            </a:r>
            <a:r>
              <a:rPr lang="en-GB" altLang="en-US" sz="2400" dirty="0">
                <a:latin typeface="+mj-lt"/>
              </a:rPr>
              <a:t> wiki </a:t>
            </a:r>
            <a:r>
              <a:rPr lang="en-GB" altLang="en-US" sz="2400" dirty="0" err="1">
                <a:latin typeface="+mj-lt"/>
              </a:rPr>
              <a:t>ijayo</a:t>
            </a:r>
            <a:r>
              <a:rPr lang="en-GB" altLang="en-US" sz="2400" dirty="0">
                <a:latin typeface="+mj-lt"/>
              </a:rPr>
              <a:t>:</a:t>
            </a:r>
          </a:p>
          <a:p>
            <a:pPr marL="800100" lvl="1" indent="-342900">
              <a:buFont typeface="Arial" panose="020B0604020202020204" pitchFamily="34" charset="0"/>
              <a:buChar char="•"/>
              <a:defRPr/>
            </a:pPr>
            <a:r>
              <a:rPr lang="en-GB" altLang="en-US" sz="2400" dirty="0" err="1">
                <a:latin typeface="+mj-lt"/>
              </a:rPr>
              <a:t>Boresha</a:t>
            </a:r>
            <a:r>
              <a:rPr lang="en-GB" altLang="en-US" sz="2400" dirty="0">
                <a:latin typeface="+mj-lt"/>
              </a:rPr>
              <a:t> </a:t>
            </a:r>
            <a:r>
              <a:rPr lang="en-GB" altLang="en-US" sz="2400" dirty="0" err="1">
                <a:latin typeface="+mj-lt"/>
              </a:rPr>
              <a:t>mpango</a:t>
            </a:r>
            <a:r>
              <a:rPr lang="en-GB" altLang="en-US" sz="2400" dirty="0">
                <a:latin typeface="+mj-lt"/>
              </a:rPr>
              <a:t> </a:t>
            </a:r>
            <a:r>
              <a:rPr lang="en-GB" altLang="en-US" sz="2400" dirty="0" err="1">
                <a:latin typeface="+mj-lt"/>
              </a:rPr>
              <a:t>wako</a:t>
            </a:r>
            <a:r>
              <a:rPr lang="en-GB" altLang="en-US" sz="2400" dirty="0">
                <a:latin typeface="+mj-lt"/>
              </a:rPr>
              <a:t> </a:t>
            </a:r>
            <a:r>
              <a:rPr lang="en-GB" altLang="en-US" sz="2400" dirty="0" err="1">
                <a:latin typeface="+mj-lt"/>
              </a:rPr>
              <a:t>kwa</a:t>
            </a:r>
            <a:r>
              <a:rPr lang="en-GB" altLang="en-US" sz="2400" dirty="0">
                <a:latin typeface="+mj-lt"/>
              </a:rPr>
              <a:t> </a:t>
            </a:r>
            <a:r>
              <a:rPr lang="en-GB" altLang="en-US" sz="2400" dirty="0" err="1">
                <a:latin typeface="+mj-lt"/>
              </a:rPr>
              <a:t>kazi</a:t>
            </a:r>
            <a:r>
              <a:rPr lang="en-GB" altLang="en-US" sz="2400" dirty="0">
                <a:latin typeface="+mj-lt"/>
              </a:rPr>
              <a:t> </a:t>
            </a:r>
            <a:r>
              <a:rPr lang="en-GB" altLang="en-US" sz="2400" dirty="0" err="1">
                <a:latin typeface="+mj-lt"/>
              </a:rPr>
              <a:t>ya</a:t>
            </a:r>
            <a:r>
              <a:rPr lang="en-GB" altLang="en-US" sz="2400" dirty="0">
                <a:latin typeface="+mj-lt"/>
              </a:rPr>
              <a:t> </a:t>
            </a:r>
            <a:r>
              <a:rPr lang="en-GB" altLang="en-US" sz="2400" dirty="0" err="1">
                <a:latin typeface="+mj-lt"/>
              </a:rPr>
              <a:t>vitendo</a:t>
            </a:r>
            <a:r>
              <a:rPr lang="en-GB" altLang="en-US" sz="2400" dirty="0">
                <a:latin typeface="+mj-lt"/>
              </a:rPr>
              <a:t>;</a:t>
            </a:r>
          </a:p>
          <a:p>
            <a:pPr marL="800100" lvl="1" indent="-342900">
              <a:buFont typeface="Arial" panose="020B0604020202020204" pitchFamily="34" charset="0"/>
              <a:buChar char="•"/>
              <a:defRPr/>
            </a:pPr>
            <a:r>
              <a:rPr lang="en-GB" altLang="en-US" sz="2400" dirty="0" err="1">
                <a:latin typeface="+mj-lt"/>
              </a:rPr>
              <a:t>Fanya</a:t>
            </a:r>
            <a:r>
              <a:rPr lang="en-GB" altLang="en-US" sz="2400" dirty="0">
                <a:latin typeface="+mj-lt"/>
              </a:rPr>
              <a:t> </a:t>
            </a:r>
            <a:r>
              <a:rPr lang="en-GB" altLang="en-US" sz="2400" dirty="0" err="1">
                <a:latin typeface="+mj-lt"/>
              </a:rPr>
              <a:t>uhitaji</a:t>
            </a:r>
            <a:r>
              <a:rPr lang="en-GB" altLang="en-US" sz="2400" dirty="0">
                <a:latin typeface="+mj-lt"/>
              </a:rPr>
              <a:t> </a:t>
            </a:r>
            <a:r>
              <a:rPr lang="en-GB" altLang="en-US" sz="2400" dirty="0" err="1">
                <a:latin typeface="+mj-lt"/>
              </a:rPr>
              <a:t>wa</a:t>
            </a:r>
            <a:r>
              <a:rPr lang="en-GB" altLang="en-US" sz="2400" dirty="0">
                <a:latin typeface="+mj-lt"/>
              </a:rPr>
              <a:t> </a:t>
            </a:r>
            <a:r>
              <a:rPr lang="en-GB" altLang="en-US" sz="2400" dirty="0" err="1">
                <a:latin typeface="+mj-lt"/>
              </a:rPr>
              <a:t>tathmini</a:t>
            </a:r>
            <a:r>
              <a:rPr lang="en-GB" altLang="en-US" sz="2400" dirty="0">
                <a:latin typeface="+mj-lt"/>
              </a:rPr>
              <a:t> </a:t>
            </a:r>
            <a:r>
              <a:rPr lang="en-GB" altLang="en-US" sz="2400" dirty="0" err="1">
                <a:latin typeface="+mj-lt"/>
              </a:rPr>
              <a:t>ya</a:t>
            </a:r>
            <a:r>
              <a:rPr lang="en-GB" altLang="en-US" sz="2400" dirty="0">
                <a:latin typeface="+mj-lt"/>
              </a:rPr>
              <a:t> </a:t>
            </a:r>
            <a:r>
              <a:rPr lang="en-GB" altLang="en-US" sz="2400" dirty="0" err="1">
                <a:latin typeface="+mj-lt"/>
              </a:rPr>
              <a:t>vijana</a:t>
            </a:r>
            <a:r>
              <a:rPr lang="en-GB" altLang="en-US" sz="2400" dirty="0">
                <a:latin typeface="+mj-lt"/>
              </a:rPr>
              <a:t> </a:t>
            </a:r>
            <a:r>
              <a:rPr lang="en-GB" altLang="en-US" sz="2400" dirty="0" err="1">
                <a:latin typeface="+mj-lt"/>
              </a:rPr>
              <a:t>ambao</a:t>
            </a:r>
            <a:r>
              <a:rPr lang="en-GB" altLang="en-US" sz="2400" dirty="0">
                <a:latin typeface="+mj-lt"/>
              </a:rPr>
              <a:t> </a:t>
            </a:r>
            <a:r>
              <a:rPr lang="en-GB" altLang="en-US" sz="2400" dirty="0" err="1">
                <a:latin typeface="+mj-lt"/>
              </a:rPr>
              <a:t>unawabunia</a:t>
            </a:r>
            <a:r>
              <a:rPr lang="en-GB" altLang="en-US" sz="2400" dirty="0">
                <a:latin typeface="+mj-lt"/>
              </a:rPr>
              <a:t> </a:t>
            </a:r>
            <a:r>
              <a:rPr lang="en-GB" altLang="en-US" sz="2400" dirty="0" err="1">
                <a:latin typeface="+mj-lt"/>
              </a:rPr>
              <a:t>programu</a:t>
            </a:r>
            <a:r>
              <a:rPr lang="en-GB" altLang="en-US" sz="2400" dirty="0">
                <a:latin typeface="+mj-lt"/>
              </a:rPr>
              <a:t> </a:t>
            </a:r>
            <a:r>
              <a:rPr lang="en-GB" altLang="en-US" sz="2400" dirty="0" err="1">
                <a:latin typeface="+mj-lt"/>
              </a:rPr>
              <a:t>ya</a:t>
            </a:r>
            <a:r>
              <a:rPr lang="en-GB" altLang="en-US" sz="2400" dirty="0">
                <a:latin typeface="+mj-lt"/>
              </a:rPr>
              <a:t> </a:t>
            </a:r>
            <a:r>
              <a:rPr lang="en-GB" altLang="en-US" sz="2400" dirty="0" err="1">
                <a:latin typeface="+mj-lt"/>
              </a:rPr>
              <a:t>mafunzo</a:t>
            </a:r>
            <a:r>
              <a:rPr lang="en-GB" altLang="en-US" sz="2400" dirty="0">
                <a:latin typeface="+mj-lt"/>
              </a:rPr>
              <a:t> </a:t>
            </a:r>
            <a:r>
              <a:rPr lang="en-GB" altLang="en-US" sz="2400" dirty="0" err="1">
                <a:latin typeface="+mj-lt"/>
              </a:rPr>
              <a:t>ya</a:t>
            </a:r>
            <a:r>
              <a:rPr lang="en-GB" altLang="en-US" sz="2400" dirty="0">
                <a:latin typeface="+mj-lt"/>
              </a:rPr>
              <a:t> </a:t>
            </a:r>
            <a:r>
              <a:rPr lang="en-GB" altLang="en-US" sz="2400" dirty="0" err="1">
                <a:latin typeface="+mj-lt"/>
              </a:rPr>
              <a:t>taaluma</a:t>
            </a:r>
            <a:r>
              <a:rPr lang="en-GB" altLang="en-US" sz="2400" dirty="0">
                <a:latin typeface="+mj-lt"/>
              </a:rPr>
              <a:t>. </a:t>
            </a:r>
            <a:r>
              <a:rPr lang="en-GB" altLang="en-US" sz="2400" dirty="0" err="1">
                <a:latin typeface="+mj-lt"/>
              </a:rPr>
              <a:t>Badilishana</a:t>
            </a:r>
            <a:r>
              <a:rPr lang="en-GB" altLang="en-US" sz="2400" dirty="0">
                <a:latin typeface="+mj-lt"/>
              </a:rPr>
              <a:t> </a:t>
            </a:r>
            <a:r>
              <a:rPr lang="en-GB" altLang="en-US" sz="2400" dirty="0" err="1">
                <a:latin typeface="+mj-lt"/>
              </a:rPr>
              <a:t>hii</a:t>
            </a:r>
            <a:r>
              <a:rPr lang="en-GB" altLang="en-US" sz="2400" dirty="0">
                <a:latin typeface="+mj-lt"/>
              </a:rPr>
              <a:t> </a:t>
            </a:r>
            <a:r>
              <a:rPr lang="en-GB" altLang="en-US" sz="2400" dirty="0" err="1">
                <a:latin typeface="+mj-lt"/>
              </a:rPr>
              <a:t>katika</a:t>
            </a:r>
            <a:r>
              <a:rPr lang="en-GB" altLang="en-US" sz="2400" dirty="0">
                <a:latin typeface="+mj-lt"/>
              </a:rPr>
              <a:t> </a:t>
            </a:r>
            <a:r>
              <a:rPr lang="en-GB" altLang="en-US" sz="2400" dirty="0" err="1">
                <a:latin typeface="+mj-lt"/>
              </a:rPr>
              <a:t>taasisi</a:t>
            </a:r>
            <a:r>
              <a:rPr lang="en-GB" altLang="en-US" sz="2400" dirty="0">
                <a:latin typeface="+mj-lt"/>
              </a:rPr>
              <a:t> </a:t>
            </a:r>
            <a:r>
              <a:rPr lang="en-GB" altLang="en-US" sz="2400" dirty="0" err="1">
                <a:latin typeface="+mj-lt"/>
              </a:rPr>
              <a:t>yako</a:t>
            </a:r>
            <a:r>
              <a:rPr lang="en-GB" altLang="en-US" sz="2400" dirty="0">
                <a:latin typeface="+mj-lt"/>
              </a:rPr>
              <a:t> </a:t>
            </a:r>
            <a:r>
              <a:rPr lang="en-GB" altLang="en-US" sz="2400" dirty="0" err="1">
                <a:latin typeface="+mj-lt"/>
              </a:rPr>
              <a:t>na</a:t>
            </a:r>
            <a:r>
              <a:rPr lang="en-GB" altLang="en-US" sz="2400" dirty="0">
                <a:latin typeface="+mj-lt"/>
              </a:rPr>
              <a:t> </a:t>
            </a:r>
            <a:r>
              <a:rPr lang="en-GB" altLang="en-US" sz="2400" dirty="0" err="1">
                <a:latin typeface="+mj-lt"/>
              </a:rPr>
              <a:t>isasishe</a:t>
            </a:r>
            <a:r>
              <a:rPr lang="en-GB" altLang="en-US" sz="2400" dirty="0">
                <a:latin typeface="+mj-lt"/>
              </a:rPr>
              <a:t> </a:t>
            </a:r>
            <a:r>
              <a:rPr lang="en-GB" altLang="en-US" sz="2400" dirty="0" err="1">
                <a:latin typeface="+mj-lt"/>
              </a:rPr>
              <a:t>baada</a:t>
            </a:r>
            <a:r>
              <a:rPr lang="en-GB" altLang="en-US" sz="2400" dirty="0">
                <a:latin typeface="+mj-lt"/>
              </a:rPr>
              <a:t> </a:t>
            </a:r>
            <a:r>
              <a:rPr lang="en-GB" altLang="en-US" sz="2400" dirty="0" err="1">
                <a:latin typeface="+mj-lt"/>
              </a:rPr>
              <a:t>ya</a:t>
            </a:r>
            <a:r>
              <a:rPr lang="en-GB" altLang="en-US" sz="2400" dirty="0">
                <a:latin typeface="+mj-lt"/>
              </a:rPr>
              <a:t> </a:t>
            </a:r>
            <a:r>
              <a:rPr lang="en-GB" altLang="en-US" sz="2400" dirty="0" err="1">
                <a:latin typeface="+mj-lt"/>
              </a:rPr>
              <a:t>kupata</a:t>
            </a:r>
            <a:r>
              <a:rPr lang="en-GB" altLang="en-US" sz="2400" dirty="0">
                <a:latin typeface="+mj-lt"/>
              </a:rPr>
              <a:t> mrejesho;</a:t>
            </a:r>
          </a:p>
          <a:p>
            <a:pPr marL="800100" lvl="1" indent="-342900">
              <a:buFont typeface="Arial" panose="020B0604020202020204" pitchFamily="34" charset="0"/>
              <a:buChar char="•"/>
              <a:defRPr/>
            </a:pPr>
            <a:r>
              <a:rPr lang="en-GB" altLang="en-US" sz="2400" dirty="0" err="1">
                <a:latin typeface="+mj-lt"/>
              </a:rPr>
              <a:t>Angalia</a:t>
            </a:r>
            <a:r>
              <a:rPr lang="en-GB" altLang="en-US" sz="2400" dirty="0">
                <a:latin typeface="+mj-lt"/>
              </a:rPr>
              <a:t> kwanza </a:t>
            </a:r>
            <a:r>
              <a:rPr lang="en-GB" altLang="en-US" sz="2400" dirty="0" err="1">
                <a:latin typeface="+mj-lt"/>
              </a:rPr>
              <a:t>mada</a:t>
            </a:r>
            <a:r>
              <a:rPr lang="en-GB" altLang="en-US" sz="2400" dirty="0">
                <a:latin typeface="+mj-lt"/>
              </a:rPr>
              <a:t> </a:t>
            </a:r>
            <a:r>
              <a:rPr lang="en-GB" altLang="en-US" sz="2400" dirty="0" err="1">
                <a:latin typeface="+mj-lt"/>
              </a:rPr>
              <a:t>ya</a:t>
            </a:r>
            <a:r>
              <a:rPr lang="en-GB" altLang="en-US" sz="2400" dirty="0">
                <a:latin typeface="+mj-lt"/>
              </a:rPr>
              <a:t> 1 ‘</a:t>
            </a:r>
            <a:r>
              <a:rPr lang="en-GB" altLang="en-US" sz="2400" dirty="0" err="1">
                <a:latin typeface="+mj-lt"/>
              </a:rPr>
              <a:t>Gundua</a:t>
            </a:r>
            <a:r>
              <a:rPr lang="en-GB" altLang="en-US" sz="2400" dirty="0">
                <a:latin typeface="+mj-lt"/>
              </a:rPr>
              <a:t> </a:t>
            </a:r>
            <a:r>
              <a:rPr lang="en-GB" altLang="en-US" sz="2400" dirty="0" err="1">
                <a:latin typeface="+mj-lt"/>
              </a:rPr>
              <a:t>kipaji</a:t>
            </a:r>
            <a:r>
              <a:rPr lang="en-GB" altLang="en-US" sz="2400" dirty="0">
                <a:latin typeface="+mj-lt"/>
              </a:rPr>
              <a:t> </a:t>
            </a:r>
            <a:r>
              <a:rPr lang="en-GB" altLang="en-US" sz="2400" dirty="0" err="1">
                <a:latin typeface="+mj-lt"/>
              </a:rPr>
              <a:t>chako</a:t>
            </a:r>
            <a:r>
              <a:rPr lang="en-GB" altLang="en-US" sz="2400" dirty="0">
                <a:latin typeface="+mj-lt"/>
              </a:rPr>
              <a:t>’;</a:t>
            </a:r>
          </a:p>
          <a:p>
            <a:pPr marL="342900" indent="-342900">
              <a:buFont typeface="Arial" panose="020B0604020202020204" pitchFamily="34" charset="0"/>
              <a:buChar char="•"/>
              <a:defRPr/>
            </a:pPr>
            <a:r>
              <a:rPr lang="en-GB" altLang="en-US" sz="2400" dirty="0">
                <a:latin typeface="+mj-lt"/>
              </a:rPr>
              <a:t>Wiki </a:t>
            </a:r>
            <a:r>
              <a:rPr lang="en-GB" altLang="en-US" sz="2400" dirty="0" err="1">
                <a:latin typeface="+mj-lt"/>
              </a:rPr>
              <a:t>ijayo</a:t>
            </a:r>
            <a:r>
              <a:rPr lang="en-GB" altLang="en-US" sz="2400" dirty="0">
                <a:latin typeface="+mj-lt"/>
              </a:rPr>
              <a:t> </a:t>
            </a:r>
            <a:r>
              <a:rPr lang="en-GB" altLang="en-US" sz="2400" dirty="0" err="1">
                <a:latin typeface="+mj-lt"/>
              </a:rPr>
              <a:t>tutajadili</a:t>
            </a:r>
            <a:r>
              <a:rPr lang="en-GB" altLang="en-US" sz="2400" dirty="0">
                <a:latin typeface="+mj-lt"/>
              </a:rPr>
              <a:t> </a:t>
            </a:r>
            <a:r>
              <a:rPr lang="en-GB" altLang="en-US" sz="2400" dirty="0" err="1">
                <a:latin typeface="+mj-lt"/>
              </a:rPr>
              <a:t>kazi</a:t>
            </a:r>
            <a:r>
              <a:rPr lang="en-GB" altLang="en-US" sz="2400" dirty="0">
                <a:latin typeface="+mj-lt"/>
              </a:rPr>
              <a:t> </a:t>
            </a:r>
            <a:r>
              <a:rPr lang="en-GB" altLang="en-US" sz="2400" dirty="0" err="1">
                <a:latin typeface="+mj-lt"/>
              </a:rPr>
              <a:t>ya</a:t>
            </a:r>
            <a:r>
              <a:rPr lang="en-GB" altLang="en-US" sz="2400" dirty="0">
                <a:latin typeface="+mj-lt"/>
              </a:rPr>
              <a:t> </a:t>
            </a:r>
            <a:r>
              <a:rPr lang="en-GB" altLang="en-US" sz="2400" dirty="0" err="1">
                <a:latin typeface="+mj-lt"/>
              </a:rPr>
              <a:t>nyumbani</a:t>
            </a:r>
            <a:r>
              <a:rPr lang="en-GB" altLang="en-US" sz="2400" dirty="0">
                <a:latin typeface="+mj-lt"/>
              </a:rPr>
              <a:t> </a:t>
            </a:r>
            <a:r>
              <a:rPr lang="en-GB" altLang="en-US" sz="2400" dirty="0" err="1">
                <a:latin typeface="+mj-lt"/>
              </a:rPr>
              <a:t>na</a:t>
            </a:r>
            <a:r>
              <a:rPr lang="en-GB" altLang="en-US" sz="2400" dirty="0">
                <a:latin typeface="+mj-lt"/>
              </a:rPr>
              <a:t> </a:t>
            </a:r>
            <a:r>
              <a:rPr lang="en-GB" altLang="en-US" sz="2400" dirty="0" err="1">
                <a:latin typeface="+mj-lt"/>
              </a:rPr>
              <a:t>mada</a:t>
            </a:r>
            <a:r>
              <a:rPr lang="en-GB" altLang="en-US" sz="2400" dirty="0">
                <a:latin typeface="+mj-lt"/>
              </a:rPr>
              <a:t> </a:t>
            </a:r>
            <a:r>
              <a:rPr lang="en-GB" altLang="en-US" sz="2400" dirty="0" err="1">
                <a:latin typeface="+mj-lt"/>
              </a:rPr>
              <a:t>ya</a:t>
            </a:r>
            <a:r>
              <a:rPr lang="en-GB" altLang="en-US" sz="2400" dirty="0">
                <a:latin typeface="+mj-lt"/>
              </a:rPr>
              <a:t> ‘</a:t>
            </a:r>
            <a:r>
              <a:rPr lang="en-GB" altLang="en-US" sz="2400" dirty="0" err="1">
                <a:latin typeface="+mj-lt"/>
              </a:rPr>
              <a:t>Gundua</a:t>
            </a:r>
            <a:r>
              <a:rPr lang="en-GB" altLang="en-US" sz="2400" dirty="0">
                <a:latin typeface="+mj-lt"/>
              </a:rPr>
              <a:t> </a:t>
            </a:r>
            <a:r>
              <a:rPr lang="en-GB" altLang="en-US" sz="2400" dirty="0" err="1">
                <a:latin typeface="+mj-lt"/>
              </a:rPr>
              <a:t>kipaji</a:t>
            </a:r>
            <a:r>
              <a:rPr lang="en-GB" altLang="en-US" sz="2400" dirty="0">
                <a:latin typeface="+mj-lt"/>
              </a:rPr>
              <a:t> </a:t>
            </a:r>
            <a:r>
              <a:rPr lang="en-GB" altLang="en-US" sz="2400" dirty="0" err="1">
                <a:latin typeface="+mj-lt"/>
              </a:rPr>
              <a:t>chako</a:t>
            </a:r>
            <a:r>
              <a:rPr lang="en-GB" altLang="en-US" sz="2400" dirty="0">
                <a:latin typeface="+mj-lt"/>
              </a:rPr>
              <a:t>’;</a:t>
            </a:r>
          </a:p>
          <a:p>
            <a:pPr marL="342900" indent="-342900">
              <a:buFont typeface="Arial" panose="020B0604020202020204" pitchFamily="34" charset="0"/>
              <a:buChar char="•"/>
              <a:defRPr/>
            </a:pPr>
            <a:r>
              <a:rPr lang="en-GB" altLang="en-US" sz="2400" dirty="0" err="1">
                <a:latin typeface="+mj-lt"/>
              </a:rPr>
              <a:t>Chukua</a:t>
            </a:r>
            <a:r>
              <a:rPr lang="en-GB" altLang="en-US" sz="2400" dirty="0">
                <a:latin typeface="+mj-lt"/>
              </a:rPr>
              <a:t> </a:t>
            </a:r>
            <a:r>
              <a:rPr lang="en-GB" altLang="en-US" sz="2400" dirty="0" err="1">
                <a:latin typeface="+mj-lt"/>
              </a:rPr>
              <a:t>kompyuta</a:t>
            </a:r>
            <a:r>
              <a:rPr lang="en-GB" altLang="en-US" sz="2400" dirty="0">
                <a:latin typeface="+mj-lt"/>
              </a:rPr>
              <a:t> </a:t>
            </a:r>
            <a:r>
              <a:rPr lang="en-GB" altLang="en-US" sz="2400" dirty="0" err="1">
                <a:latin typeface="+mj-lt"/>
              </a:rPr>
              <a:t>yako</a:t>
            </a:r>
            <a:r>
              <a:rPr lang="en-GB" altLang="en-US" sz="2400" dirty="0">
                <a:latin typeface="+mj-lt"/>
              </a:rPr>
              <a:t>! </a:t>
            </a:r>
            <a:r>
              <a:rPr lang="en-GB" altLang="en-US" sz="2400" dirty="0" err="1">
                <a:latin typeface="+mj-lt"/>
              </a:rPr>
              <a:t>Hivyo</a:t>
            </a:r>
            <a:r>
              <a:rPr lang="en-GB" altLang="en-US" sz="2400" dirty="0">
                <a:latin typeface="+mj-lt"/>
              </a:rPr>
              <a:t>, </a:t>
            </a:r>
            <a:r>
              <a:rPr lang="en-GB" altLang="en-US" sz="2400" dirty="0" err="1">
                <a:latin typeface="+mj-lt"/>
              </a:rPr>
              <a:t>tunaweza</a:t>
            </a:r>
            <a:r>
              <a:rPr lang="en-GB" altLang="en-US" sz="2400" dirty="0">
                <a:latin typeface="+mj-lt"/>
              </a:rPr>
              <a:t> </a:t>
            </a:r>
            <a:r>
              <a:rPr lang="en-GB" altLang="en-US" sz="2400" dirty="0" err="1">
                <a:latin typeface="+mj-lt"/>
              </a:rPr>
              <a:t>kubadilishana</a:t>
            </a:r>
            <a:r>
              <a:rPr lang="en-GB" altLang="en-US" sz="2400" dirty="0">
                <a:latin typeface="+mj-lt"/>
              </a:rPr>
              <a:t> </a:t>
            </a:r>
            <a:r>
              <a:rPr lang="en-GB" altLang="en-US" sz="2400" dirty="0" err="1">
                <a:latin typeface="+mj-lt"/>
              </a:rPr>
              <a:t>mazoezi</a:t>
            </a:r>
            <a:r>
              <a:rPr lang="en-GB" altLang="en-US" sz="2400" dirty="0">
                <a:latin typeface="+mj-lt"/>
              </a:rPr>
              <a:t>.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A631E176-3E93-C44B-BC03-8688CA8B7A8D}"/>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B40FE6F3-27CB-6346-8534-1F8089625E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49636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838200" y="2202637"/>
            <a:ext cx="5841484" cy="1125145"/>
          </a:xfrm>
          <a:prstGeom prst="rect">
            <a:avLst/>
          </a:prstGeom>
        </p:spPr>
        <p:txBody>
          <a:bodyPr vert="horz" lIns="91440" tIns="45720" rIns="91440" bIns="45720" rtlCol="0" anchor="ctr">
            <a:normAutofit fontScale="900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altLang="en-US" sz="4400" b="1" i="0" u="none" strike="noStrike" kern="1200" cap="none" spc="0" normalizeH="0" baseline="0" noProof="0" dirty="0" err="1">
                <a:ln>
                  <a:noFill/>
                </a:ln>
                <a:solidFill>
                  <a:schemeClr val="bg1"/>
                </a:solidFill>
                <a:effectLst/>
                <a:uLnTx/>
                <a:uFillTx/>
                <a:latin typeface="+mj-lt"/>
                <a:ea typeface="+mj-ea"/>
                <a:cs typeface="Times New Roman" panose="02020603050405020304" pitchFamily="18" charset="0"/>
              </a:rPr>
              <a:t>Mafunzo</a:t>
            </a:r>
            <a:r>
              <a:rPr kumimoji="0" lang="en-GB" altLang="en-US" sz="44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 </a:t>
            </a:r>
            <a:r>
              <a:rPr kumimoji="0" lang="en-GB" altLang="en-US" sz="4400" b="1" i="0" u="none" strike="noStrike" kern="1200" cap="none" spc="0" normalizeH="0" baseline="0" noProof="0" dirty="0" err="1">
                <a:ln>
                  <a:noFill/>
                </a:ln>
                <a:solidFill>
                  <a:schemeClr val="bg1"/>
                </a:solidFill>
                <a:effectLst/>
                <a:uLnTx/>
                <a:uFillTx/>
                <a:latin typeface="+mj-lt"/>
                <a:ea typeface="+mj-ea"/>
                <a:cs typeface="Times New Roman" panose="02020603050405020304" pitchFamily="18" charset="0"/>
              </a:rPr>
              <a:t>ya</a:t>
            </a:r>
            <a:r>
              <a:rPr kumimoji="0" lang="en-GB" altLang="en-US" sz="44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 </a:t>
            </a:r>
            <a:r>
              <a:rPr lang="en-GB" altLang="en-US" sz="4400" b="1" dirty="0">
                <a:solidFill>
                  <a:schemeClr val="bg1"/>
                </a:solidFill>
                <a:latin typeface="+mj-lt"/>
                <a:ea typeface="+mj-ea"/>
                <a:cs typeface="Times New Roman" panose="02020603050405020304" pitchFamily="18" charset="0"/>
              </a:rPr>
              <a:t>W</a:t>
            </a:r>
            <a:r>
              <a:rPr kumimoji="0" lang="en-GB" altLang="en-US" sz="4400" b="1" i="0" u="none" strike="noStrike" kern="1200" cap="none" spc="0" normalizeH="0" baseline="0" noProof="0" dirty="0" err="1">
                <a:ln>
                  <a:noFill/>
                </a:ln>
                <a:solidFill>
                  <a:schemeClr val="bg1"/>
                </a:solidFill>
                <a:effectLst/>
                <a:uLnTx/>
                <a:uFillTx/>
                <a:latin typeface="+mj-lt"/>
                <a:ea typeface="+mj-ea"/>
                <a:cs typeface="Times New Roman" panose="02020603050405020304" pitchFamily="18" charset="0"/>
              </a:rPr>
              <a:t>akufunzi</a:t>
            </a:r>
            <a:br>
              <a:rPr kumimoji="0" lang="en-GB" altLang="en-US" sz="44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br>
            <a:r>
              <a:rPr kumimoji="0" lang="en-GB" altLang="en-US" sz="4400" b="1" i="0" u="none" strike="noStrike" kern="1200" cap="none" spc="0" normalizeH="0" baseline="0" noProof="0" dirty="0" err="1">
                <a:ln>
                  <a:noFill/>
                </a:ln>
                <a:solidFill>
                  <a:schemeClr val="bg1"/>
                </a:solidFill>
                <a:effectLst/>
                <a:uLnTx/>
                <a:uFillTx/>
                <a:latin typeface="+mj-lt"/>
                <a:ea typeface="+mj-ea"/>
                <a:cs typeface="Times New Roman" panose="02020603050405020304" pitchFamily="18" charset="0"/>
              </a:rPr>
              <a:t>Maendeleo</a:t>
            </a:r>
            <a:r>
              <a:rPr kumimoji="0" lang="en-GB" altLang="en-US" sz="44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 </a:t>
            </a:r>
            <a:r>
              <a:rPr kumimoji="0" lang="en-GB" altLang="en-US" sz="4400" b="1" i="0" u="none" strike="noStrike" kern="1200" cap="none" spc="0" normalizeH="0" baseline="0" noProof="0" dirty="0" err="1">
                <a:ln>
                  <a:noFill/>
                </a:ln>
                <a:solidFill>
                  <a:schemeClr val="bg1"/>
                </a:solidFill>
                <a:effectLst/>
                <a:uLnTx/>
                <a:uFillTx/>
                <a:latin typeface="+mj-lt"/>
                <a:ea typeface="+mj-ea"/>
                <a:cs typeface="Times New Roman" panose="02020603050405020304" pitchFamily="18" charset="0"/>
              </a:rPr>
              <a:t>ya</a:t>
            </a:r>
            <a:r>
              <a:rPr kumimoji="0" lang="en-GB" altLang="en-US" sz="44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 </a:t>
            </a:r>
            <a:r>
              <a:rPr kumimoji="0" lang="en-GB" altLang="en-US" sz="4400" b="1" i="0" u="none" strike="noStrike" kern="1200" cap="none" spc="0" normalizeH="0" baseline="0" noProof="0" dirty="0" err="1">
                <a:ln>
                  <a:noFill/>
                </a:ln>
                <a:solidFill>
                  <a:schemeClr val="bg1"/>
                </a:solidFill>
                <a:effectLst/>
                <a:uLnTx/>
                <a:uFillTx/>
                <a:latin typeface="+mj-lt"/>
                <a:ea typeface="+mj-ea"/>
                <a:cs typeface="Times New Roman" panose="02020603050405020304" pitchFamily="18" charset="0"/>
              </a:rPr>
              <a:t>Kazi</a:t>
            </a:r>
            <a:endParaRPr kumimoji="0" lang="en-US" sz="4400" b="0" i="0" u="none" strike="noStrike" kern="1200" cap="all" spc="0" normalizeH="0" baseline="0" noProof="0" dirty="0">
              <a:ln>
                <a:noFill/>
              </a:ln>
              <a:solidFill>
                <a:schemeClr val="bg1"/>
              </a:solidFill>
              <a:effectLst/>
              <a:uLnTx/>
              <a:uFillTx/>
              <a:latin typeface="Cubano Regular"/>
              <a:ea typeface="+mj-ea"/>
              <a:cs typeface="Cubano Regular"/>
            </a:endParaRPr>
          </a:p>
        </p:txBody>
      </p:sp>
      <p:sp>
        <p:nvSpPr>
          <p:cNvPr id="7" name="Title 1"/>
          <p:cNvSpPr txBox="1">
            <a:spLocks/>
          </p:cNvSpPr>
          <p:nvPr/>
        </p:nvSpPr>
        <p:spPr>
          <a:xfrm>
            <a:off x="838200" y="4327326"/>
            <a:ext cx="4817328" cy="1327366"/>
          </a:xfrm>
          <a:prstGeom prst="rect">
            <a:avLst/>
          </a:prstGeom>
        </p:spPr>
        <p:txBody>
          <a:bodyPr vert="horz" lIns="91440" tIns="45720" rIns="91440" bIns="45720" rtlCol="0" anchor="ctr">
            <a:normAutofit/>
          </a:bodyPr>
          <a:lstStyle/>
          <a:p>
            <a:pPr>
              <a:lnSpc>
                <a:spcPct val="80000"/>
              </a:lnSpc>
            </a:pPr>
            <a:endParaRPr lang="en-GB" altLang="en-US" sz="2000" b="1" dirty="0">
              <a:solidFill>
                <a:schemeClr val="bg1"/>
              </a:solidFill>
            </a:endParaRPr>
          </a:p>
          <a:p>
            <a:pPr>
              <a:lnSpc>
                <a:spcPct val="80000"/>
              </a:lnSpc>
            </a:pPr>
            <a:endParaRPr lang="en-GB" altLang="en-US" sz="2000" b="1" dirty="0">
              <a:solidFill>
                <a:schemeClr val="bg1"/>
              </a:solidFill>
            </a:endParaRPr>
          </a:p>
          <a:p>
            <a:pPr>
              <a:lnSpc>
                <a:spcPct val="80000"/>
              </a:lnSpc>
            </a:pPr>
            <a:r>
              <a:rPr lang="en-GB" altLang="en-US" sz="2000" b="1" dirty="0" err="1">
                <a:solidFill>
                  <a:schemeClr val="bg1"/>
                </a:solidFill>
              </a:rPr>
              <a:t>Siku</a:t>
            </a:r>
            <a:r>
              <a:rPr lang="en-GB" altLang="en-US" sz="2000" b="1" dirty="0">
                <a:solidFill>
                  <a:schemeClr val="bg1"/>
                </a:solidFill>
              </a:rPr>
              <a:t> </a:t>
            </a:r>
            <a:r>
              <a:rPr lang="en-GB" altLang="en-US" sz="2000" b="1" dirty="0" err="1">
                <a:solidFill>
                  <a:schemeClr val="bg1"/>
                </a:solidFill>
              </a:rPr>
              <a:t>ya</a:t>
            </a:r>
            <a:r>
              <a:rPr lang="en-GB" altLang="en-US" sz="2000" b="1" dirty="0">
                <a:solidFill>
                  <a:schemeClr val="bg1"/>
                </a:solidFill>
              </a:rPr>
              <a:t> 1 ‘</a:t>
            </a:r>
            <a:r>
              <a:rPr lang="en-GB" altLang="en-US" sz="2000" b="1" dirty="0" err="1">
                <a:solidFill>
                  <a:schemeClr val="bg1"/>
                </a:solidFill>
              </a:rPr>
              <a:t>Utangulizi</a:t>
            </a:r>
            <a:r>
              <a:rPr lang="en-GB" altLang="en-US" sz="2000" b="1">
                <a:solidFill>
                  <a:schemeClr val="bg1"/>
                </a:solidFill>
              </a:rPr>
              <a:t>’</a:t>
            </a:r>
            <a:endParaRPr lang="en-GB" altLang="en-US" sz="2000" b="1" dirty="0">
              <a:solidFill>
                <a:schemeClr val="bg1"/>
              </a:solidFill>
            </a:endParaRPr>
          </a:p>
          <a:p>
            <a:pPr>
              <a:lnSpc>
                <a:spcPct val="80000"/>
              </a:lnSpc>
            </a:pPr>
            <a:endParaRPr lang="en-GB" altLang="en-US" sz="2000" b="1" dirty="0">
              <a:solidFill>
                <a:schemeClr val="bg1"/>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pic>
        <p:nvPicPr>
          <p:cNvPr id="8" name="Afbeelding 7">
            <a:extLst>
              <a:ext uri="{FF2B5EF4-FFF2-40B4-BE49-F238E27FC236}">
                <a16:creationId xmlns:a16="http://schemas.microsoft.com/office/drawing/2014/main" id="{5941DB09-F403-5E48-8215-AFBC770D9EFC}"/>
              </a:ext>
            </a:extLst>
          </p:cNvPr>
          <p:cNvPicPr>
            <a:picLocks noChangeAspect="1"/>
          </p:cNvPicPr>
          <p:nvPr/>
        </p:nvPicPr>
        <p:blipFill>
          <a:blip r:embed="rId2"/>
          <a:stretch>
            <a:fillRect/>
          </a:stretch>
        </p:blipFill>
        <p:spPr>
          <a:xfrm>
            <a:off x="7380000" y="3060000"/>
            <a:ext cx="1876210" cy="1443600"/>
          </a:xfrm>
          <a:prstGeom prst="rect">
            <a:avLst/>
          </a:prstGeom>
        </p:spPr>
      </p:pic>
    </p:spTree>
    <p:extLst>
      <p:ext uri="{BB962C8B-B14F-4D97-AF65-F5344CB8AC3E}">
        <p14:creationId xmlns:p14="http://schemas.microsoft.com/office/powerpoint/2010/main" val="1223866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err="1">
                <a:solidFill>
                  <a:srgbClr val="132831"/>
                </a:solidFill>
              </a:rPr>
              <a:t>malengo</a:t>
            </a:r>
            <a:endParaRPr lang="en-US" sz="3000" cap="all" dirty="0">
              <a:solidFill>
                <a:srgbClr val="132831"/>
              </a:solidFill>
              <a:latin typeface="Cubano Regular"/>
              <a:cs typeface="Cubano Regular"/>
            </a:endParaRPr>
          </a:p>
        </p:txBody>
      </p:sp>
      <p:sp>
        <p:nvSpPr>
          <p:cNvPr id="11" name="Rectangle 10"/>
          <p:cNvSpPr/>
          <p:nvPr/>
        </p:nvSpPr>
        <p:spPr>
          <a:xfrm>
            <a:off x="868367" y="1918488"/>
            <a:ext cx="7633630" cy="4755148"/>
          </a:xfrm>
          <a:prstGeom prst="rect">
            <a:avLst/>
          </a:prstGeom>
        </p:spPr>
        <p:txBody>
          <a:bodyPr wrap="square">
            <a:spAutoFit/>
          </a:bodyPr>
          <a:lstStyle/>
          <a:p>
            <a:pPr marL="342900" indent="-342900">
              <a:buFont typeface="Arial" panose="020B0604020202020204" pitchFamily="34" charset="0"/>
              <a:buChar char="•"/>
              <a:defRPr/>
            </a:pPr>
            <a:endParaRPr lang="en-US" altLang="en-US" sz="2400" dirty="0">
              <a:latin typeface="+mj-lt"/>
            </a:endParaRPr>
          </a:p>
          <a:p>
            <a:pPr marL="342900" indent="-342900">
              <a:buFont typeface="Arial" panose="020B0604020202020204" pitchFamily="34" charset="0"/>
              <a:buChar char="•"/>
              <a:defRPr/>
            </a:pPr>
            <a:r>
              <a:rPr lang="en-US" altLang="en-US" sz="2400" dirty="0" err="1">
                <a:latin typeface="+mj-lt"/>
              </a:rPr>
              <a:t>kuongeza</a:t>
            </a:r>
            <a:r>
              <a:rPr lang="en-US" altLang="en-US" sz="2400" dirty="0">
                <a:latin typeface="+mj-lt"/>
              </a:rPr>
              <a:t> </a:t>
            </a:r>
            <a:r>
              <a:rPr lang="en-US" altLang="en-US" sz="2400" dirty="0" err="1">
                <a:latin typeface="+mj-lt"/>
              </a:rPr>
              <a:t>uelewa</a:t>
            </a:r>
            <a:r>
              <a:rPr lang="en-US" altLang="en-US" sz="2400" dirty="0">
                <a:latin typeface="+mj-lt"/>
              </a:rPr>
              <a:t> </a:t>
            </a:r>
            <a:r>
              <a:rPr lang="en-US" altLang="en-US" sz="2400" dirty="0" err="1">
                <a:latin typeface="+mj-lt"/>
              </a:rPr>
              <a:t>kuhusu</a:t>
            </a:r>
            <a:r>
              <a:rPr lang="en-US" altLang="en-US" sz="2400" dirty="0">
                <a:latin typeface="+mj-lt"/>
              </a:rPr>
              <a:t> </a:t>
            </a:r>
            <a:r>
              <a:rPr lang="en-US" altLang="en-US" sz="2400" dirty="0" err="1">
                <a:latin typeface="+mj-lt"/>
              </a:rPr>
              <a:t>maendeleo</a:t>
            </a:r>
            <a:r>
              <a:rPr lang="en-US" altLang="en-US" sz="2400" dirty="0">
                <a:latin typeface="+mj-lt"/>
              </a:rPr>
              <a:t> </a:t>
            </a:r>
            <a:r>
              <a:rPr lang="en-US" altLang="en-US" sz="2400" dirty="0" err="1">
                <a:latin typeface="+mj-lt"/>
              </a:rPr>
              <a:t>ya</a:t>
            </a:r>
            <a:r>
              <a:rPr lang="en-US" altLang="en-US" sz="2400" dirty="0">
                <a:latin typeface="+mj-lt"/>
              </a:rPr>
              <a:t> </a:t>
            </a:r>
            <a:r>
              <a:rPr lang="en-US" altLang="en-US" sz="2400" dirty="0" err="1">
                <a:latin typeface="+mj-lt"/>
              </a:rPr>
              <a:t>kazi</a:t>
            </a:r>
            <a:r>
              <a:rPr lang="en-US" altLang="en-US" sz="2400" dirty="0">
                <a:latin typeface="+mj-lt"/>
              </a:rPr>
              <a:t> </a:t>
            </a:r>
            <a:r>
              <a:rPr lang="en-US" altLang="en-US" sz="2400" dirty="0" err="1">
                <a:latin typeface="+mj-lt"/>
              </a:rPr>
              <a:t>yako</a:t>
            </a:r>
            <a:r>
              <a:rPr lang="en-US" altLang="en-US" sz="2400" dirty="0">
                <a:latin typeface="+mj-lt"/>
              </a:rPr>
              <a:t> </a:t>
            </a:r>
            <a:r>
              <a:rPr lang="en-US" altLang="en-US" sz="2400" dirty="0" err="1">
                <a:latin typeface="+mj-lt"/>
              </a:rPr>
              <a:t>mwenyewe</a:t>
            </a:r>
            <a:r>
              <a:rPr lang="en-US" altLang="en-US" sz="2400" dirty="0">
                <a:latin typeface="+mj-lt"/>
              </a:rPr>
              <a:t>;</a:t>
            </a:r>
          </a:p>
          <a:p>
            <a:pPr marL="342900" indent="-342900">
              <a:buFont typeface="Arial" panose="020B0604020202020204" pitchFamily="34" charset="0"/>
              <a:buChar char="•"/>
              <a:defRPr/>
            </a:pPr>
            <a:r>
              <a:rPr lang="en-US" altLang="en-US" sz="2400" dirty="0" err="1">
                <a:latin typeface="+mj-lt"/>
              </a:rPr>
              <a:t>kufanya</a:t>
            </a:r>
            <a:r>
              <a:rPr lang="en-US" altLang="en-US" sz="2400" dirty="0">
                <a:latin typeface="+mj-lt"/>
              </a:rPr>
              <a:t> </a:t>
            </a:r>
            <a:r>
              <a:rPr lang="en-US" altLang="en-US" sz="2400" dirty="0" err="1">
                <a:latin typeface="+mj-lt"/>
              </a:rPr>
              <a:t>tathmini</a:t>
            </a:r>
            <a:r>
              <a:rPr lang="en-US" altLang="en-US" sz="2400" dirty="0">
                <a:latin typeface="+mj-lt"/>
              </a:rPr>
              <a:t> </a:t>
            </a:r>
            <a:r>
              <a:rPr lang="en-US" altLang="en-US" sz="2400" dirty="0" err="1">
                <a:latin typeface="+mj-lt"/>
              </a:rPr>
              <a:t>binafsi</a:t>
            </a:r>
            <a:r>
              <a:rPr lang="en-US" altLang="en-US" sz="2400" dirty="0">
                <a:latin typeface="+mj-lt"/>
              </a:rPr>
              <a:t> </a:t>
            </a:r>
            <a:r>
              <a:rPr lang="en-US" altLang="en-US" sz="2400" dirty="0" err="1">
                <a:latin typeface="+mj-lt"/>
              </a:rPr>
              <a:t>kuhusu</a:t>
            </a:r>
            <a:r>
              <a:rPr lang="en-US" altLang="en-US" sz="2400" dirty="0">
                <a:latin typeface="+mj-lt"/>
              </a:rPr>
              <a:t> </a:t>
            </a:r>
            <a:r>
              <a:rPr lang="en-US" altLang="en-US" sz="2400" dirty="0" err="1">
                <a:latin typeface="+mj-lt"/>
              </a:rPr>
              <a:t>mahiri</a:t>
            </a:r>
            <a:r>
              <a:rPr lang="en-US" altLang="en-US" sz="2400" dirty="0">
                <a:latin typeface="+mj-lt"/>
              </a:rPr>
              <a:t> </a:t>
            </a:r>
            <a:r>
              <a:rPr lang="en-US" altLang="en-US" sz="2400" dirty="0" err="1">
                <a:latin typeface="+mj-lt"/>
              </a:rPr>
              <a:t>zako</a:t>
            </a:r>
            <a:r>
              <a:rPr lang="en-US" altLang="en-US" sz="2400" dirty="0">
                <a:latin typeface="+mj-lt"/>
              </a:rPr>
              <a:t> </a:t>
            </a:r>
            <a:r>
              <a:rPr lang="en-US" altLang="en-US" sz="2400" dirty="0" err="1">
                <a:latin typeface="+mj-lt"/>
              </a:rPr>
              <a:t>katika</a:t>
            </a:r>
            <a:r>
              <a:rPr lang="en-US" altLang="en-US" sz="2400" dirty="0">
                <a:latin typeface="+mj-lt"/>
              </a:rPr>
              <a:t> </a:t>
            </a:r>
            <a:r>
              <a:rPr lang="en-US" altLang="en-US" sz="2400" dirty="0" err="1">
                <a:latin typeface="+mj-lt"/>
              </a:rPr>
              <a:t>kuwaongoza</a:t>
            </a:r>
            <a:r>
              <a:rPr lang="en-US" altLang="en-US" sz="2400" dirty="0">
                <a:latin typeface="+mj-lt"/>
              </a:rPr>
              <a:t> </a:t>
            </a:r>
            <a:r>
              <a:rPr lang="en-US" altLang="en-US" sz="2400" dirty="0" err="1">
                <a:latin typeface="+mj-lt"/>
              </a:rPr>
              <a:t>vijana</a:t>
            </a:r>
            <a:r>
              <a:rPr lang="en-US" altLang="en-US" sz="2400" dirty="0">
                <a:latin typeface="+mj-lt"/>
              </a:rPr>
              <a:t>;</a:t>
            </a:r>
          </a:p>
          <a:p>
            <a:pPr marL="342900" indent="-342900">
              <a:buFont typeface="Arial" panose="020B0604020202020204" pitchFamily="34" charset="0"/>
              <a:buChar char="•"/>
              <a:defRPr/>
            </a:pPr>
            <a:r>
              <a:rPr lang="en-US" altLang="en-US" sz="2400" dirty="0" err="1">
                <a:latin typeface="+mj-lt"/>
              </a:rPr>
              <a:t>kuweka</a:t>
            </a:r>
            <a:r>
              <a:rPr lang="en-US" altLang="en-US" sz="2400" dirty="0">
                <a:latin typeface="+mj-lt"/>
              </a:rPr>
              <a:t> </a:t>
            </a:r>
            <a:r>
              <a:rPr lang="en-US" altLang="en-US" sz="2400" dirty="0" err="1">
                <a:latin typeface="+mj-lt"/>
              </a:rPr>
              <a:t>malengo</a:t>
            </a:r>
            <a:r>
              <a:rPr lang="en-US" altLang="en-US" sz="2400" dirty="0">
                <a:latin typeface="+mj-lt"/>
              </a:rPr>
              <a:t> </a:t>
            </a:r>
            <a:r>
              <a:rPr lang="en-US" altLang="en-US" sz="2400" dirty="0" err="1">
                <a:latin typeface="+mj-lt"/>
              </a:rPr>
              <a:t>unachotaka</a:t>
            </a:r>
            <a:r>
              <a:rPr lang="en-US" altLang="en-US" sz="2400" dirty="0">
                <a:latin typeface="+mj-lt"/>
              </a:rPr>
              <a:t> </a:t>
            </a:r>
            <a:r>
              <a:rPr lang="en-US" altLang="en-US" sz="2400" dirty="0" err="1">
                <a:latin typeface="+mj-lt"/>
              </a:rPr>
              <a:t>kufanikisha</a:t>
            </a:r>
            <a:r>
              <a:rPr lang="en-US" altLang="en-US" sz="2400" dirty="0">
                <a:latin typeface="+mj-lt"/>
              </a:rPr>
              <a:t> </a:t>
            </a:r>
            <a:r>
              <a:rPr lang="en-US" altLang="en-US" sz="2400" dirty="0" err="1">
                <a:latin typeface="+mj-lt"/>
              </a:rPr>
              <a:t>na</a:t>
            </a:r>
            <a:r>
              <a:rPr lang="en-US" altLang="en-US" sz="2400" dirty="0">
                <a:latin typeface="+mj-lt"/>
              </a:rPr>
              <a:t> </a:t>
            </a:r>
            <a:r>
              <a:rPr lang="en-US" altLang="en-US" sz="2400" dirty="0" err="1">
                <a:latin typeface="+mj-lt"/>
              </a:rPr>
              <a:t>kufanya</a:t>
            </a:r>
            <a:r>
              <a:rPr lang="en-US" altLang="en-US" sz="2400" dirty="0">
                <a:latin typeface="+mj-lt"/>
              </a:rPr>
              <a:t> tafakuri </a:t>
            </a:r>
            <a:r>
              <a:rPr lang="en-US" altLang="en-US" sz="2400" dirty="0" err="1">
                <a:latin typeface="+mj-lt"/>
              </a:rPr>
              <a:t>katika</a:t>
            </a:r>
            <a:r>
              <a:rPr lang="en-US" altLang="en-US" sz="2400" dirty="0">
                <a:latin typeface="+mj-lt"/>
              </a:rPr>
              <a:t> </a:t>
            </a:r>
            <a:r>
              <a:rPr lang="en-US" altLang="en-US" sz="2400" dirty="0" err="1">
                <a:latin typeface="+mj-lt"/>
              </a:rPr>
              <a:t>kitabu</a:t>
            </a:r>
            <a:r>
              <a:rPr lang="en-US" altLang="en-US" sz="2400" dirty="0">
                <a:latin typeface="+mj-lt"/>
              </a:rPr>
              <a:t> cha </a:t>
            </a:r>
            <a:r>
              <a:rPr lang="en-US" altLang="en-US" sz="2400" dirty="0" err="1">
                <a:latin typeface="+mj-lt"/>
              </a:rPr>
              <a:t>kumbukumbu</a:t>
            </a:r>
            <a:r>
              <a:rPr lang="en-US" altLang="en-US" sz="2400" dirty="0">
                <a:latin typeface="+mj-lt"/>
              </a:rPr>
              <a:t> </a:t>
            </a:r>
            <a:r>
              <a:rPr lang="en-US" altLang="en-US" sz="2400" dirty="0" err="1">
                <a:latin typeface="+mj-lt"/>
              </a:rPr>
              <a:t>namna</a:t>
            </a:r>
            <a:r>
              <a:rPr lang="en-US" altLang="en-US" sz="2400" dirty="0">
                <a:latin typeface="+mj-lt"/>
              </a:rPr>
              <a:t> </a:t>
            </a:r>
            <a:r>
              <a:rPr lang="en-US" altLang="en-US" sz="2400" dirty="0" err="1">
                <a:latin typeface="+mj-lt"/>
              </a:rPr>
              <a:t>ya</a:t>
            </a:r>
            <a:r>
              <a:rPr lang="en-US" altLang="en-US" sz="2400" dirty="0">
                <a:latin typeface="+mj-lt"/>
              </a:rPr>
              <a:t> </a:t>
            </a:r>
            <a:r>
              <a:rPr lang="en-US" altLang="en-US" sz="2400" dirty="0" err="1">
                <a:latin typeface="+mj-lt"/>
              </a:rPr>
              <a:t>kuelekeza</a:t>
            </a:r>
            <a:r>
              <a:rPr lang="en-US" altLang="en-US" sz="2400" dirty="0">
                <a:latin typeface="+mj-lt"/>
              </a:rPr>
              <a:t> </a:t>
            </a:r>
            <a:r>
              <a:rPr lang="en-US" altLang="en-US" sz="2400" dirty="0" err="1">
                <a:latin typeface="+mj-lt"/>
              </a:rPr>
              <a:t>mchakato</a:t>
            </a:r>
            <a:r>
              <a:rPr lang="en-US" altLang="en-US" sz="2400" dirty="0">
                <a:latin typeface="+mj-lt"/>
              </a:rPr>
              <a:t> </a:t>
            </a:r>
            <a:r>
              <a:rPr lang="en-US" altLang="en-US" sz="2400" dirty="0" err="1">
                <a:latin typeface="+mj-lt"/>
              </a:rPr>
              <a:t>wako</a:t>
            </a:r>
            <a:r>
              <a:rPr lang="en-US" altLang="en-US" sz="2400" dirty="0">
                <a:latin typeface="+mj-lt"/>
              </a:rPr>
              <a:t> </a:t>
            </a:r>
            <a:r>
              <a:rPr lang="en-US" altLang="en-US" sz="2400" dirty="0" err="1">
                <a:latin typeface="+mj-lt"/>
              </a:rPr>
              <a:t>mwenyewe</a:t>
            </a:r>
            <a:r>
              <a:rPr lang="en-US" altLang="en-US" sz="2400" dirty="0">
                <a:latin typeface="+mj-lt"/>
              </a:rPr>
              <a:t> </a:t>
            </a:r>
            <a:r>
              <a:rPr lang="en-US" altLang="en-US" sz="2400" dirty="0" err="1">
                <a:latin typeface="+mj-lt"/>
              </a:rPr>
              <a:t>wa</a:t>
            </a:r>
            <a:r>
              <a:rPr lang="en-US" altLang="en-US" sz="2400" dirty="0">
                <a:latin typeface="+mj-lt"/>
              </a:rPr>
              <a:t> </a:t>
            </a:r>
            <a:r>
              <a:rPr lang="en-US" altLang="en-US" sz="2400" dirty="0" err="1">
                <a:latin typeface="+mj-lt"/>
              </a:rPr>
              <a:t>kujifunza</a:t>
            </a:r>
            <a:r>
              <a:rPr lang="en-US" altLang="en-US" sz="2400" dirty="0"/>
              <a:t>;</a:t>
            </a:r>
          </a:p>
          <a:p>
            <a:pPr marL="342900" indent="-342900">
              <a:buFont typeface="Arial" panose="020B0604020202020204" pitchFamily="34" charset="0"/>
              <a:buChar char="•"/>
              <a:defRPr/>
            </a:pPr>
            <a:r>
              <a:rPr lang="en-US" altLang="en-US" sz="2400" dirty="0" err="1"/>
              <a:t>kufafanua</a:t>
            </a:r>
            <a:r>
              <a:rPr lang="en-US" altLang="en-US" sz="2400" dirty="0"/>
              <a:t> </a:t>
            </a:r>
            <a:r>
              <a:rPr lang="en-US" altLang="en-US" sz="2400" dirty="0" err="1"/>
              <a:t>kazi</a:t>
            </a:r>
            <a:r>
              <a:rPr lang="en-US" altLang="en-US" sz="2400" dirty="0"/>
              <a:t> </a:t>
            </a:r>
            <a:r>
              <a:rPr lang="en-US" altLang="en-US" sz="2400" dirty="0" err="1"/>
              <a:t>ya</a:t>
            </a:r>
            <a:r>
              <a:rPr lang="en-US" altLang="en-US" sz="2400" dirty="0"/>
              <a:t> </a:t>
            </a:r>
            <a:r>
              <a:rPr lang="en-US" altLang="en-US" sz="2400" dirty="0" err="1"/>
              <a:t>vitendo</a:t>
            </a:r>
            <a:r>
              <a:rPr lang="en-US" altLang="en-US" sz="2400" dirty="0"/>
              <a:t> </a:t>
            </a:r>
            <a:r>
              <a:rPr lang="en-US" altLang="en-US" sz="2400" dirty="0" err="1"/>
              <a:t>na</a:t>
            </a:r>
            <a:r>
              <a:rPr lang="en-US" altLang="en-US" sz="2400" dirty="0"/>
              <a:t> </a:t>
            </a:r>
            <a:r>
              <a:rPr lang="en-US" altLang="en-US" sz="2400" dirty="0" err="1"/>
              <a:t>jinsi</a:t>
            </a:r>
            <a:r>
              <a:rPr lang="en-US" altLang="en-US" sz="2400" dirty="0"/>
              <a:t> </a:t>
            </a:r>
            <a:r>
              <a:rPr lang="en-US" altLang="en-US" sz="2400" dirty="0" err="1"/>
              <a:t>ya</a:t>
            </a:r>
            <a:r>
              <a:rPr lang="en-US" altLang="en-US" sz="2400" dirty="0"/>
              <a:t> </a:t>
            </a:r>
            <a:r>
              <a:rPr lang="en-US" altLang="en-US" sz="2400" dirty="0" err="1"/>
              <a:t>kuifanyia</a:t>
            </a:r>
            <a:r>
              <a:rPr lang="en-US" altLang="en-US" sz="2400" dirty="0"/>
              <a:t> </a:t>
            </a:r>
            <a:r>
              <a:rPr lang="en-US" altLang="en-US" sz="2400" dirty="0" err="1"/>
              <a:t>kazi</a:t>
            </a:r>
            <a:r>
              <a:rPr lang="en-US" altLang="en-US" sz="2400" dirty="0"/>
              <a:t>;</a:t>
            </a:r>
          </a:p>
          <a:p>
            <a:pPr marL="342900" indent="-342900">
              <a:buFont typeface="Arial" panose="020B0604020202020204" pitchFamily="34" charset="0"/>
              <a:buChar char="•"/>
              <a:defRPr/>
            </a:pPr>
            <a:r>
              <a:rPr lang="en-US" altLang="en-US" sz="2400" dirty="0" err="1"/>
              <a:t>kuanza</a:t>
            </a:r>
            <a:r>
              <a:rPr lang="en-US" altLang="en-US" sz="2400" dirty="0"/>
              <a:t> </a:t>
            </a:r>
            <a:r>
              <a:rPr lang="en-US" altLang="en-US" sz="2400" dirty="0" err="1"/>
              <a:t>na</a:t>
            </a:r>
            <a:r>
              <a:rPr lang="en-US" altLang="en-US" sz="2400" dirty="0"/>
              <a:t> </a:t>
            </a:r>
            <a:r>
              <a:rPr lang="en-US" altLang="en-US" sz="2400" dirty="0" err="1"/>
              <a:t>uhitaji</a:t>
            </a:r>
            <a:r>
              <a:rPr lang="en-US" altLang="en-US" sz="2400" dirty="0"/>
              <a:t> </a:t>
            </a:r>
            <a:r>
              <a:rPr lang="en-US" altLang="en-US" sz="2400" dirty="0" err="1"/>
              <a:t>wa</a:t>
            </a:r>
            <a:r>
              <a:rPr lang="en-US" altLang="en-US" sz="2400" dirty="0"/>
              <a:t> </a:t>
            </a:r>
            <a:r>
              <a:rPr lang="en-US" altLang="en-US" sz="2400" dirty="0" err="1"/>
              <a:t>tathmini</a:t>
            </a:r>
            <a:r>
              <a:rPr lang="en-US" altLang="en-US" sz="2400" dirty="0"/>
              <a:t> </a:t>
            </a:r>
            <a:r>
              <a:rPr lang="en-US" altLang="en-US" sz="2400" dirty="0" err="1"/>
              <a:t>ya</a:t>
            </a:r>
            <a:r>
              <a:rPr lang="en-US" altLang="en-US" sz="2400" dirty="0"/>
              <a:t> </a:t>
            </a:r>
            <a:r>
              <a:rPr lang="en-US" altLang="en-US" sz="2400" dirty="0" err="1"/>
              <a:t>kundi</a:t>
            </a:r>
            <a:r>
              <a:rPr lang="en-US" altLang="en-US" sz="2400" dirty="0"/>
              <a:t> la </a:t>
            </a:r>
            <a:r>
              <a:rPr lang="en-US" altLang="en-US" sz="2400" dirty="0" err="1"/>
              <a:t>vijana</a:t>
            </a:r>
            <a:r>
              <a:rPr lang="en-US" altLang="en-US" sz="2400" dirty="0"/>
              <a:t> </a:t>
            </a:r>
            <a:r>
              <a:rPr lang="en-US" altLang="en-US" sz="2400" dirty="0" err="1"/>
              <a:t>unaoenda</a:t>
            </a:r>
            <a:r>
              <a:rPr lang="en-US" altLang="en-US" sz="2400" dirty="0"/>
              <a:t> </a:t>
            </a:r>
            <a:r>
              <a:rPr lang="en-US" altLang="en-US" sz="2400" dirty="0" err="1"/>
              <a:t>kuwaongoza</a:t>
            </a:r>
            <a:r>
              <a:rPr lang="en-US" altLang="en-US" sz="2400" dirty="0"/>
              <a:t>.</a:t>
            </a:r>
          </a:p>
          <a:p>
            <a:pPr>
              <a:defRPr/>
            </a:pPr>
            <a:endParaRPr lang="en-US" altLang="en-US" sz="2400" dirty="0">
              <a:latin typeface="+mj-lt"/>
            </a:endParaRPr>
          </a:p>
          <a:p>
            <a:endParaRPr lang="en-US" sz="1500" dirty="0">
              <a:solidFill>
                <a:srgbClr val="132831"/>
              </a:solidFill>
            </a:endParaRPr>
          </a:p>
        </p:txBody>
      </p:sp>
      <p:cxnSp>
        <p:nvCxnSpPr>
          <p:cNvPr id="13" name="Straight Connector 12"/>
          <p:cNvCxnSpPr/>
          <p:nvPr/>
        </p:nvCxnSpPr>
        <p:spPr>
          <a:xfrm>
            <a:off x="917592" y="1916900"/>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E21CFAEA-C8C6-5E4B-B5D8-CD417CE13C48}"/>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72843ECC-5FF5-334C-A06E-C4B1A767D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55231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dirty="0" err="1">
                <a:solidFill>
                  <a:srgbClr val="132831"/>
                </a:solidFill>
              </a:rPr>
              <a:t>mbinu</a:t>
            </a:r>
            <a:endParaRPr lang="en-US" sz="3000" cap="all" dirty="0">
              <a:solidFill>
                <a:srgbClr val="132831"/>
              </a:solidFill>
              <a:latin typeface="Cubano Regular"/>
              <a:cs typeface="Cubano Regular"/>
            </a:endParaRPr>
          </a:p>
        </p:txBody>
      </p:sp>
      <p:sp>
        <p:nvSpPr>
          <p:cNvPr id="11" name="Rectangle 10"/>
          <p:cNvSpPr/>
          <p:nvPr/>
        </p:nvSpPr>
        <p:spPr>
          <a:xfrm>
            <a:off x="781384" y="2175354"/>
            <a:ext cx="6664094" cy="3046988"/>
          </a:xfrm>
          <a:prstGeom prst="rect">
            <a:avLst/>
          </a:prstGeom>
        </p:spPr>
        <p:txBody>
          <a:bodyPr wrap="square">
            <a:spAutoFit/>
          </a:bodyPr>
          <a:lstStyle/>
          <a:p>
            <a:r>
              <a:rPr lang="en-US" altLang="en-US" sz="2400" b="1" dirty="0" err="1">
                <a:solidFill>
                  <a:srgbClr val="132831"/>
                </a:solidFill>
              </a:rPr>
              <a:t>Vipi</a:t>
            </a:r>
            <a:r>
              <a:rPr lang="en-US" altLang="en-US" sz="2400" b="1" dirty="0">
                <a:solidFill>
                  <a:srgbClr val="132831"/>
                </a:solidFill>
              </a:rPr>
              <a:t> </a:t>
            </a:r>
            <a:r>
              <a:rPr lang="en-US" altLang="en-US" sz="2400" b="1" dirty="0" err="1">
                <a:solidFill>
                  <a:srgbClr val="132831"/>
                </a:solidFill>
              </a:rPr>
              <a:t>tunafanya</a:t>
            </a:r>
            <a:r>
              <a:rPr lang="en-US" altLang="en-US" sz="2400" b="1" dirty="0">
                <a:solidFill>
                  <a:srgbClr val="132831"/>
                </a:solidFill>
              </a:rPr>
              <a:t> </a:t>
            </a:r>
            <a:r>
              <a:rPr lang="en-US" altLang="en-US" sz="2400" b="1" dirty="0" err="1">
                <a:solidFill>
                  <a:srgbClr val="132831"/>
                </a:solidFill>
              </a:rPr>
              <a:t>kazi</a:t>
            </a:r>
            <a:r>
              <a:rPr lang="en-US" altLang="en-US" sz="2400" b="1" dirty="0">
                <a:solidFill>
                  <a:srgbClr val="132831"/>
                </a:solidFill>
              </a:rPr>
              <a:t>?</a:t>
            </a:r>
          </a:p>
          <a:p>
            <a:pPr marL="342900" indent="-342900">
              <a:buFont typeface="Arial" panose="020B0604020202020204" pitchFamily="34" charset="0"/>
              <a:buChar char="•"/>
            </a:pPr>
            <a:r>
              <a:rPr lang="en-US" altLang="en-US" sz="2400" dirty="0" err="1"/>
              <a:t>kujifunza</a:t>
            </a:r>
            <a:r>
              <a:rPr lang="en-US" altLang="en-US" sz="2400" dirty="0"/>
              <a:t> </a:t>
            </a:r>
            <a:r>
              <a:rPr lang="en-US" altLang="en-US" sz="2400" dirty="0" err="1"/>
              <a:t>kutoka</a:t>
            </a:r>
            <a:r>
              <a:rPr lang="en-US" altLang="en-US" sz="2400" dirty="0"/>
              <a:t> </a:t>
            </a:r>
            <a:r>
              <a:rPr lang="en-US" altLang="en-US" sz="2400" dirty="0" err="1"/>
              <a:t>kwa</a:t>
            </a:r>
            <a:r>
              <a:rPr lang="en-US" altLang="en-US" sz="2400" dirty="0"/>
              <a:t> </a:t>
            </a:r>
            <a:r>
              <a:rPr lang="en-US" altLang="en-US" sz="2400" dirty="0" err="1"/>
              <a:t>kila</a:t>
            </a:r>
            <a:r>
              <a:rPr lang="en-US" altLang="en-US" sz="2400" dirty="0"/>
              <a:t> </a:t>
            </a:r>
            <a:r>
              <a:rPr lang="en-US" altLang="en-US" sz="2400" dirty="0" err="1"/>
              <a:t>mmoja</a:t>
            </a:r>
            <a:r>
              <a:rPr lang="en-US" altLang="en-US" sz="2400" dirty="0"/>
              <a:t>;</a:t>
            </a:r>
          </a:p>
          <a:p>
            <a:pPr marL="342900" indent="-342900">
              <a:buFont typeface="Arial" panose="020B0604020202020204" pitchFamily="34" charset="0"/>
              <a:buChar char="•"/>
            </a:pPr>
            <a:r>
              <a:rPr lang="en-US" altLang="en-US" sz="2400" dirty="0" err="1"/>
              <a:t>kujifunza</a:t>
            </a:r>
            <a:r>
              <a:rPr lang="en-US" altLang="en-US" sz="2400" dirty="0"/>
              <a:t> </a:t>
            </a:r>
            <a:r>
              <a:rPr lang="en-US" altLang="en-US" sz="2400" dirty="0" err="1"/>
              <a:t>pamoja</a:t>
            </a:r>
            <a:r>
              <a:rPr lang="en-US" altLang="en-US" sz="2400" dirty="0"/>
              <a:t> </a:t>
            </a:r>
            <a:r>
              <a:rPr lang="en-US" altLang="en-US" sz="2400" dirty="0" err="1"/>
              <a:t>na</a:t>
            </a:r>
            <a:r>
              <a:rPr lang="en-US" altLang="en-US" sz="2400" dirty="0"/>
              <a:t> </a:t>
            </a:r>
            <a:r>
              <a:rPr lang="en-US" altLang="en-US" sz="2400" dirty="0" err="1"/>
              <a:t>kila</a:t>
            </a:r>
            <a:r>
              <a:rPr lang="en-US" altLang="en-US" sz="2400" dirty="0"/>
              <a:t> </a:t>
            </a:r>
            <a:r>
              <a:rPr lang="en-US" altLang="en-US" sz="2400" dirty="0" err="1"/>
              <a:t>mmoja</a:t>
            </a:r>
            <a:r>
              <a:rPr lang="en-US" altLang="en-US" sz="2400" dirty="0"/>
              <a:t>; </a:t>
            </a:r>
          </a:p>
          <a:p>
            <a:pPr marL="342900" indent="-342900">
              <a:buFont typeface="Arial" panose="020B0604020202020204" pitchFamily="34" charset="0"/>
              <a:buChar char="•"/>
            </a:pPr>
            <a:r>
              <a:rPr lang="en-US" altLang="en-US" sz="2400" dirty="0" err="1"/>
              <a:t>mchango</a:t>
            </a:r>
            <a:r>
              <a:rPr lang="en-US" altLang="en-US" sz="2400" dirty="0"/>
              <a:t> </a:t>
            </a:r>
            <a:r>
              <a:rPr lang="en-US" altLang="en-US" sz="2400" dirty="0" err="1"/>
              <a:t>hai</a:t>
            </a:r>
            <a:r>
              <a:rPr lang="en-US" altLang="en-US" sz="2400" dirty="0"/>
              <a:t> </a:t>
            </a:r>
            <a:r>
              <a:rPr lang="en-US" altLang="en-US" sz="2400" dirty="0" err="1"/>
              <a:t>wa</a:t>
            </a:r>
            <a:r>
              <a:rPr lang="en-US" altLang="en-US" sz="2400" dirty="0"/>
              <a:t> </a:t>
            </a:r>
            <a:r>
              <a:rPr lang="en-US" altLang="en-US" sz="2400" dirty="0" err="1"/>
              <a:t>nyote</a:t>
            </a:r>
            <a:r>
              <a:rPr lang="en-US" altLang="en-US" sz="2400" dirty="0"/>
              <a:t> </a:t>
            </a:r>
            <a:r>
              <a:rPr lang="en-US" altLang="en-US" sz="2400" dirty="0" err="1"/>
              <a:t>kati</a:t>
            </a:r>
            <a:r>
              <a:rPr lang="en-US" altLang="en-US" sz="2400" dirty="0"/>
              <a:t> </a:t>
            </a:r>
            <a:r>
              <a:rPr lang="en-US" altLang="en-US" sz="2400" dirty="0" err="1"/>
              <a:t>yenu</a:t>
            </a:r>
            <a:r>
              <a:rPr lang="en-US" altLang="en-US" sz="2400" dirty="0"/>
              <a:t>;</a:t>
            </a:r>
          </a:p>
          <a:p>
            <a:pPr marL="342900" indent="-342900">
              <a:buFont typeface="Arial" panose="020B0604020202020204" pitchFamily="34" charset="0"/>
              <a:buChar char="•"/>
            </a:pPr>
            <a:r>
              <a:rPr lang="en-US" altLang="en-US" sz="2400" dirty="0" err="1"/>
              <a:t>jukumu</a:t>
            </a:r>
            <a:r>
              <a:rPr lang="en-US" altLang="en-US" sz="2400" dirty="0"/>
              <a:t> la </a:t>
            </a:r>
            <a:r>
              <a:rPr lang="en-US" altLang="en-US" sz="2400" dirty="0" err="1"/>
              <a:t>pamoja</a:t>
            </a:r>
            <a:r>
              <a:rPr lang="en-US" altLang="en-US" sz="2400" dirty="0"/>
              <a:t> </a:t>
            </a:r>
            <a:r>
              <a:rPr lang="en-US" altLang="en-US" sz="2400" dirty="0" err="1"/>
              <a:t>kwa</a:t>
            </a:r>
            <a:r>
              <a:rPr lang="en-US" altLang="en-US" sz="2400" dirty="0"/>
              <a:t> </a:t>
            </a:r>
            <a:r>
              <a:rPr lang="en-US" altLang="en-US" sz="2400" dirty="0" err="1"/>
              <a:t>ajili</a:t>
            </a:r>
            <a:r>
              <a:rPr lang="en-US" altLang="en-US" sz="2400" dirty="0"/>
              <a:t> </a:t>
            </a:r>
            <a:r>
              <a:rPr lang="en-US" altLang="en-US" sz="2400" dirty="0" err="1"/>
              <a:t>ya</a:t>
            </a:r>
            <a:r>
              <a:rPr lang="en-US" altLang="en-US" sz="2400" dirty="0"/>
              <a:t> </a:t>
            </a:r>
            <a:r>
              <a:rPr lang="en-US" altLang="en-US" sz="2400" dirty="0" err="1"/>
              <a:t>matokeo</a:t>
            </a:r>
            <a:r>
              <a:rPr lang="en-US" altLang="en-US" sz="2400" dirty="0"/>
              <a:t>;</a:t>
            </a:r>
          </a:p>
          <a:p>
            <a:pPr marL="342900" indent="-342900">
              <a:buFont typeface="Arial" panose="020B0604020202020204" pitchFamily="34" charset="0"/>
              <a:buChar char="•"/>
            </a:pPr>
            <a:r>
              <a:rPr lang="en-US" altLang="en-US" sz="2400" dirty="0" err="1"/>
              <a:t>kujifunza</a:t>
            </a:r>
            <a:r>
              <a:rPr lang="en-US" altLang="en-US" sz="2400" dirty="0"/>
              <a:t> </a:t>
            </a:r>
            <a:r>
              <a:rPr lang="en-US" altLang="en-US" sz="2400" dirty="0" err="1"/>
              <a:t>kwa</a:t>
            </a:r>
            <a:r>
              <a:rPr lang="en-US" altLang="en-US" sz="2400" dirty="0"/>
              <a:t> tafakuri;</a:t>
            </a:r>
          </a:p>
          <a:p>
            <a:pPr marL="342900" indent="-342900">
              <a:buFont typeface="Arial" panose="020B0604020202020204" pitchFamily="34" charset="0"/>
              <a:buChar char="•"/>
            </a:pPr>
            <a:r>
              <a:rPr lang="en-US" altLang="en-US" sz="2400" dirty="0" err="1"/>
              <a:t>kujifunza</a:t>
            </a:r>
            <a:r>
              <a:rPr lang="en-US" altLang="en-US" sz="2400" dirty="0"/>
              <a:t> </a:t>
            </a:r>
            <a:r>
              <a:rPr lang="en-US" altLang="en-US" sz="2400" dirty="0" err="1"/>
              <a:t>kwa</a:t>
            </a:r>
            <a:r>
              <a:rPr lang="en-US" altLang="en-US" sz="2400" dirty="0"/>
              <a:t> </a:t>
            </a:r>
            <a:r>
              <a:rPr lang="en-US" altLang="en-US" sz="2400" dirty="0" err="1"/>
              <a:t>matendo</a:t>
            </a:r>
            <a:r>
              <a:rPr lang="en-US" altLang="en-US" sz="2400" dirty="0"/>
              <a:t>;</a:t>
            </a:r>
          </a:p>
          <a:p>
            <a:pPr marL="342900" indent="-342900">
              <a:buFont typeface="Arial" panose="020B0604020202020204" pitchFamily="34" charset="0"/>
              <a:buChar char="•"/>
            </a:pPr>
            <a:r>
              <a:rPr lang="en-US" altLang="en-US" sz="2400" dirty="0" err="1"/>
              <a:t>kufanya</a:t>
            </a:r>
            <a:r>
              <a:rPr lang="en-US" altLang="en-US" sz="2400" dirty="0"/>
              <a:t> </a:t>
            </a:r>
            <a:r>
              <a:rPr lang="en-US" altLang="en-US" sz="2400" dirty="0" err="1"/>
              <a:t>mazoezi</a:t>
            </a:r>
            <a:r>
              <a:rPr lang="en-US" altLang="en-US" sz="2400" dirty="0"/>
              <a:t>.</a:t>
            </a:r>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E3F41F09-0231-B044-B713-FB55B33F8E79}"/>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8773138D-614A-F64F-995C-6548EE5CDC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561617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fontScale="90000"/>
          </a:bodyPr>
          <a:lstStyle/>
          <a:p>
            <a:pPr algn="l"/>
            <a:r>
              <a:rPr lang="en-US" sz="2800" b="1" cap="all" dirty="0" err="1">
                <a:solidFill>
                  <a:srgbClr val="132831"/>
                </a:solidFill>
                <a:cs typeface="Calibri Light" panose="020F0302020204030204" pitchFamily="34" charset="0"/>
              </a:rPr>
              <a:t>Sanduku</a:t>
            </a:r>
            <a:r>
              <a:rPr lang="en-US" sz="2800" b="1" cap="all" dirty="0">
                <a:solidFill>
                  <a:srgbClr val="132831"/>
                </a:solidFill>
                <a:cs typeface="Calibri Light" panose="020F0302020204030204" pitchFamily="34" charset="0"/>
              </a:rPr>
              <a:t> la </a:t>
            </a:r>
            <a:r>
              <a:rPr lang="en-US" sz="2800" b="1" cap="all" dirty="0" err="1">
                <a:solidFill>
                  <a:srgbClr val="132831"/>
                </a:solidFill>
                <a:cs typeface="Calibri Light" panose="020F0302020204030204" pitchFamily="34" charset="0"/>
              </a:rPr>
              <a:t>zana</a:t>
            </a:r>
            <a:r>
              <a:rPr lang="en-US" sz="2800" b="1" cap="all" dirty="0">
                <a:solidFill>
                  <a:srgbClr val="132831"/>
                </a:solidFill>
                <a:cs typeface="Calibri Light" panose="020F0302020204030204" pitchFamily="34" charset="0"/>
              </a:rPr>
              <a:t> la utangulizi ‘</a:t>
            </a:r>
            <a:r>
              <a:rPr lang="en-US" sz="2800" b="1" cap="all" dirty="0" err="1">
                <a:solidFill>
                  <a:srgbClr val="132831"/>
                </a:solidFill>
                <a:cs typeface="Calibri Light" panose="020F0302020204030204" pitchFamily="34" charset="0"/>
              </a:rPr>
              <a:t>ulimwengu</a:t>
            </a:r>
            <a:r>
              <a:rPr lang="en-US" sz="2800" b="1" cap="all" dirty="0">
                <a:solidFill>
                  <a:srgbClr val="132831"/>
                </a:solidFill>
                <a:cs typeface="Calibri Light" panose="020F0302020204030204" pitchFamily="34" charset="0"/>
              </a:rPr>
              <a:t> </a:t>
            </a:r>
            <a:r>
              <a:rPr lang="en-US" sz="2800" b="1" cap="all" dirty="0" err="1">
                <a:solidFill>
                  <a:srgbClr val="132831"/>
                </a:solidFill>
                <a:cs typeface="Calibri Light" panose="020F0302020204030204" pitchFamily="34" charset="0"/>
              </a:rPr>
              <a:t>wangu</a:t>
            </a:r>
            <a:r>
              <a:rPr lang="en-US" sz="2800" b="1" cap="all" dirty="0">
                <a:solidFill>
                  <a:srgbClr val="132831"/>
                </a:solidFill>
                <a:cs typeface="Calibri Light" panose="020F0302020204030204" pitchFamily="34" charset="0"/>
              </a:rPr>
              <a:t> </a:t>
            </a:r>
            <a:r>
              <a:rPr lang="en-US" sz="2800" b="1" cap="all" dirty="0" err="1">
                <a:solidFill>
                  <a:srgbClr val="132831"/>
                </a:solidFill>
                <a:cs typeface="Calibri Light" panose="020F0302020204030204" pitchFamily="34" charset="0"/>
              </a:rPr>
              <a:t>wa</a:t>
            </a:r>
            <a:r>
              <a:rPr lang="en-US" sz="2800" b="1" cap="all" dirty="0">
                <a:solidFill>
                  <a:srgbClr val="132831"/>
                </a:solidFill>
                <a:cs typeface="Calibri Light" panose="020F0302020204030204" pitchFamily="34" charset="0"/>
              </a:rPr>
              <a:t> </a:t>
            </a:r>
            <a:r>
              <a:rPr lang="en-US" sz="2800" b="1" cap="all" dirty="0" err="1">
                <a:solidFill>
                  <a:srgbClr val="132831"/>
                </a:solidFill>
                <a:cs typeface="Calibri Light" panose="020F0302020204030204" pitchFamily="34" charset="0"/>
              </a:rPr>
              <a:t>kazi</a:t>
            </a:r>
            <a:r>
              <a:rPr lang="en-US" sz="2800" b="1" cap="all" dirty="0">
                <a:solidFill>
                  <a:srgbClr val="132831"/>
                </a:solidFill>
                <a:cs typeface="Calibri Light" panose="020F0302020204030204" pitchFamily="34" charset="0"/>
              </a:rPr>
              <a:t>’</a:t>
            </a:r>
            <a:endParaRPr lang="en-US" sz="3000" cap="all" dirty="0">
              <a:solidFill>
                <a:srgbClr val="132831"/>
              </a:solidFill>
              <a:latin typeface="Cubano Regular"/>
              <a:cs typeface="Cubano Regular"/>
            </a:endParaRPr>
          </a:p>
        </p:txBody>
      </p:sp>
      <p:sp>
        <p:nvSpPr>
          <p:cNvPr id="11" name="Rectangle 10"/>
          <p:cNvSpPr/>
          <p:nvPr/>
        </p:nvSpPr>
        <p:spPr>
          <a:xfrm>
            <a:off x="781384" y="2175354"/>
            <a:ext cx="6664094" cy="4154984"/>
          </a:xfrm>
          <a:prstGeom prst="rect">
            <a:avLst/>
          </a:prstGeom>
        </p:spPr>
        <p:txBody>
          <a:bodyPr wrap="square">
            <a:spAutoFit/>
          </a:bodyPr>
          <a:lstStyle/>
          <a:p>
            <a:r>
              <a:rPr lang="en-US" altLang="en-US" sz="2400" b="1" dirty="0" err="1">
                <a:solidFill>
                  <a:srgbClr val="132831"/>
                </a:solidFill>
              </a:rPr>
              <a:t>Vijana</a:t>
            </a:r>
            <a:r>
              <a:rPr lang="en-US" altLang="en-US" sz="2400" b="1" dirty="0">
                <a:solidFill>
                  <a:srgbClr val="132831"/>
                </a:solidFill>
              </a:rPr>
              <a:t> </a:t>
            </a:r>
            <a:r>
              <a:rPr lang="en-US" altLang="en-US" sz="2400" b="1" dirty="0" err="1">
                <a:solidFill>
                  <a:srgbClr val="132831"/>
                </a:solidFill>
              </a:rPr>
              <a:t>na</a:t>
            </a:r>
            <a:r>
              <a:rPr lang="en-US" altLang="en-US" sz="2400" b="1" dirty="0">
                <a:solidFill>
                  <a:srgbClr val="132831"/>
                </a:solidFill>
              </a:rPr>
              <a:t> </a:t>
            </a:r>
            <a:r>
              <a:rPr lang="en-US" altLang="en-US" sz="2400" b="1" dirty="0" err="1">
                <a:solidFill>
                  <a:srgbClr val="132831"/>
                </a:solidFill>
              </a:rPr>
              <a:t>Ajira</a:t>
            </a:r>
            <a:r>
              <a:rPr lang="en-US" altLang="en-US" sz="2400" b="1" dirty="0">
                <a:solidFill>
                  <a:srgbClr val="132831"/>
                </a:solidFill>
              </a:rPr>
              <a:t>, </a:t>
            </a:r>
            <a:r>
              <a:rPr lang="en-US" altLang="en-US" sz="2400" b="1" dirty="0" err="1">
                <a:solidFill>
                  <a:srgbClr val="132831"/>
                </a:solidFill>
              </a:rPr>
              <a:t>Vijana</a:t>
            </a:r>
            <a:r>
              <a:rPr lang="en-US" altLang="en-US" sz="2400" b="1" dirty="0">
                <a:solidFill>
                  <a:srgbClr val="132831"/>
                </a:solidFill>
              </a:rPr>
              <a:t> </a:t>
            </a:r>
            <a:r>
              <a:rPr lang="en-US" altLang="en-US" sz="2400" b="1" dirty="0" err="1">
                <a:solidFill>
                  <a:srgbClr val="132831"/>
                </a:solidFill>
              </a:rPr>
              <a:t>na</a:t>
            </a:r>
            <a:r>
              <a:rPr lang="en-US" altLang="en-US" sz="2400" b="1" dirty="0">
                <a:solidFill>
                  <a:srgbClr val="132831"/>
                </a:solidFill>
              </a:rPr>
              <a:t> </a:t>
            </a:r>
            <a:r>
              <a:rPr lang="en-US" altLang="en-US" sz="2400" b="1" dirty="0" err="1">
                <a:solidFill>
                  <a:srgbClr val="132831"/>
                </a:solidFill>
              </a:rPr>
              <a:t>Ajira</a:t>
            </a:r>
            <a:r>
              <a:rPr lang="en-US" altLang="en-US" sz="2400" b="1" dirty="0">
                <a:solidFill>
                  <a:srgbClr val="132831"/>
                </a:solidFill>
              </a:rPr>
              <a:t>, </a:t>
            </a:r>
            <a:r>
              <a:rPr lang="en-US" altLang="en-US" sz="2400" b="1" dirty="0" err="1">
                <a:solidFill>
                  <a:srgbClr val="132831"/>
                </a:solidFill>
              </a:rPr>
              <a:t>mradi</a:t>
            </a:r>
            <a:r>
              <a:rPr lang="en-US" altLang="en-US" sz="2400" b="1" dirty="0">
                <a:solidFill>
                  <a:srgbClr val="132831"/>
                </a:solidFill>
              </a:rPr>
              <a:t> </a:t>
            </a:r>
            <a:r>
              <a:rPr lang="en-US" altLang="en-US" sz="2400" b="1" dirty="0" err="1">
                <a:solidFill>
                  <a:srgbClr val="132831"/>
                </a:solidFill>
              </a:rPr>
              <a:t>wa</a:t>
            </a:r>
            <a:r>
              <a:rPr lang="en-US" altLang="en-US" sz="2400" b="1" dirty="0">
                <a:solidFill>
                  <a:srgbClr val="132831"/>
                </a:solidFill>
              </a:rPr>
              <a:t> VNA Zanzibar 2014 – 2018:</a:t>
            </a:r>
          </a:p>
          <a:p>
            <a:pPr marL="342900" indent="-342900">
              <a:buFont typeface="Arial" panose="020B0604020202020204" pitchFamily="34" charset="0"/>
              <a:buChar char="•"/>
            </a:pPr>
            <a:r>
              <a:rPr lang="en-US" altLang="en-US" sz="2400" dirty="0" err="1"/>
              <a:t>Maonesho</a:t>
            </a:r>
            <a:r>
              <a:rPr lang="en-US" altLang="en-US" sz="2400" dirty="0"/>
              <a:t> </a:t>
            </a:r>
            <a:r>
              <a:rPr lang="en-US" altLang="en-US" sz="2400" dirty="0" err="1"/>
              <a:t>ya</a:t>
            </a:r>
            <a:r>
              <a:rPr lang="en-US" altLang="en-US" sz="2400" dirty="0"/>
              <a:t> </a:t>
            </a:r>
            <a:r>
              <a:rPr lang="en-US" altLang="en-US" sz="2400" dirty="0" err="1"/>
              <a:t>kazi</a:t>
            </a:r>
            <a:r>
              <a:rPr lang="en-US" altLang="en-US" sz="2400" dirty="0"/>
              <a:t> </a:t>
            </a:r>
            <a:r>
              <a:rPr lang="en-US" altLang="en-US" sz="2400" dirty="0" err="1"/>
              <a:t>na</a:t>
            </a:r>
            <a:r>
              <a:rPr lang="en-US" altLang="en-US" sz="2400" dirty="0"/>
              <a:t> </a:t>
            </a:r>
            <a:r>
              <a:rPr lang="en-US" altLang="en-US" sz="2400" dirty="0" err="1"/>
              <a:t>maonesho</a:t>
            </a:r>
            <a:r>
              <a:rPr lang="en-US" altLang="en-US" sz="2400" dirty="0"/>
              <a:t> </a:t>
            </a:r>
            <a:r>
              <a:rPr lang="en-US" altLang="en-US" sz="2400" dirty="0" err="1"/>
              <a:t>ya</a:t>
            </a:r>
            <a:r>
              <a:rPr lang="en-US" altLang="en-US" sz="2400" dirty="0"/>
              <a:t> </a:t>
            </a:r>
            <a:r>
              <a:rPr lang="en-US" altLang="en-US" sz="2400" dirty="0" err="1"/>
              <a:t>ujasiriamali</a:t>
            </a:r>
            <a:r>
              <a:rPr lang="en-US" altLang="en-US" sz="2400" dirty="0"/>
              <a:t> 2015 </a:t>
            </a:r>
            <a:r>
              <a:rPr lang="en-US" altLang="en-US" sz="2400" dirty="0" err="1"/>
              <a:t>na</a:t>
            </a:r>
            <a:r>
              <a:rPr lang="en-US" altLang="en-US" sz="2400" dirty="0"/>
              <a:t> 2016;</a:t>
            </a:r>
          </a:p>
          <a:p>
            <a:pPr marL="342900" indent="-342900">
              <a:buFont typeface="Arial" panose="020B0604020202020204" pitchFamily="34" charset="0"/>
              <a:buChar char="•"/>
            </a:pPr>
            <a:r>
              <a:rPr lang="en-US" altLang="en-US" sz="2400" dirty="0" err="1"/>
              <a:t>Mbinu</a:t>
            </a:r>
            <a:r>
              <a:rPr lang="en-US" altLang="en-US" sz="2400" dirty="0"/>
              <a:t> </a:t>
            </a:r>
            <a:r>
              <a:rPr lang="en-US" altLang="en-US" sz="2400" dirty="0" err="1"/>
              <a:t>ya</a:t>
            </a:r>
            <a:r>
              <a:rPr lang="en-US" altLang="en-US" sz="2400" dirty="0"/>
              <a:t> CBET </a:t>
            </a:r>
            <a:r>
              <a:rPr lang="en-US" altLang="en-US" sz="2400" dirty="0" err="1"/>
              <a:t>katika</a:t>
            </a:r>
            <a:r>
              <a:rPr lang="en-US" altLang="en-US" sz="2400" dirty="0"/>
              <a:t> </a:t>
            </a:r>
            <a:r>
              <a:rPr lang="en-US" altLang="en-US" sz="2400" dirty="0" err="1"/>
              <a:t>Vituo</a:t>
            </a:r>
            <a:r>
              <a:rPr lang="en-US" altLang="en-US" sz="2400" dirty="0"/>
              <a:t> </a:t>
            </a:r>
            <a:r>
              <a:rPr lang="en-US" altLang="en-US" sz="2400" dirty="0" err="1"/>
              <a:t>vya</a:t>
            </a:r>
            <a:r>
              <a:rPr lang="en-US" altLang="en-US" sz="2400" dirty="0"/>
              <a:t> </a:t>
            </a:r>
            <a:r>
              <a:rPr lang="en-US" altLang="en-US" sz="2400" dirty="0" err="1"/>
              <a:t>Mafunzo</a:t>
            </a:r>
            <a:r>
              <a:rPr lang="en-US" altLang="en-US" sz="2400" dirty="0"/>
              <a:t> </a:t>
            </a:r>
            <a:r>
              <a:rPr lang="en-US" altLang="en-US" sz="2400" dirty="0" err="1"/>
              <a:t>ya</a:t>
            </a:r>
            <a:r>
              <a:rPr lang="en-US" altLang="en-US" sz="2400" dirty="0"/>
              <a:t> </a:t>
            </a:r>
            <a:r>
              <a:rPr lang="en-US" altLang="en-US" sz="2400" dirty="0" err="1"/>
              <a:t>Ufundi</a:t>
            </a:r>
            <a:r>
              <a:rPr lang="en-US" altLang="en-US" sz="2400" dirty="0"/>
              <a:t> </a:t>
            </a:r>
            <a:r>
              <a:rPr lang="en-US" altLang="en-US" sz="2400" dirty="0" err="1"/>
              <a:t>na</a:t>
            </a:r>
            <a:r>
              <a:rPr lang="en-US" altLang="en-US" sz="2400" dirty="0"/>
              <a:t> </a:t>
            </a:r>
            <a:r>
              <a:rPr lang="en-US" altLang="en-US" sz="2400" dirty="0" err="1"/>
              <a:t>Taasisi</a:t>
            </a:r>
            <a:r>
              <a:rPr lang="en-US" altLang="en-US" sz="2400" dirty="0"/>
              <a:t> za </a:t>
            </a:r>
            <a:r>
              <a:rPr lang="en-US" altLang="en-US" sz="2400" dirty="0" err="1"/>
              <a:t>ufundi</a:t>
            </a:r>
            <a:r>
              <a:rPr lang="en-US" altLang="en-US" sz="2400" dirty="0"/>
              <a:t>; </a:t>
            </a:r>
          </a:p>
          <a:p>
            <a:pPr marL="342900" indent="-342900">
              <a:buFont typeface="Arial" panose="020B0604020202020204" pitchFamily="34" charset="0"/>
              <a:buChar char="•"/>
            </a:pPr>
            <a:r>
              <a:rPr lang="en-US" sz="2400" dirty="0" err="1"/>
              <a:t>Huduma</a:t>
            </a:r>
            <a:r>
              <a:rPr lang="en-US" sz="2400" dirty="0"/>
              <a:t> </a:t>
            </a:r>
            <a:r>
              <a:rPr lang="en-US" sz="2400" dirty="0" err="1"/>
              <a:t>ya</a:t>
            </a:r>
            <a:r>
              <a:rPr lang="en-US" sz="2400" dirty="0"/>
              <a:t> </a:t>
            </a:r>
            <a:r>
              <a:rPr lang="en-US" sz="2400" dirty="0" err="1"/>
              <a:t>Raia</a:t>
            </a:r>
            <a:r>
              <a:rPr lang="en-US" sz="2400" dirty="0"/>
              <a:t> </a:t>
            </a:r>
            <a:r>
              <a:rPr lang="en-US" sz="2400" dirty="0" err="1"/>
              <a:t>ya</a:t>
            </a:r>
            <a:r>
              <a:rPr lang="en-US" sz="2400" dirty="0"/>
              <a:t> </a:t>
            </a:r>
            <a:r>
              <a:rPr lang="en-US" sz="2400" dirty="0" err="1"/>
              <a:t>Kimataifa</a:t>
            </a:r>
            <a:r>
              <a:rPr lang="en-US" sz="2400" dirty="0"/>
              <a:t> (</a:t>
            </a:r>
            <a:r>
              <a:rPr lang="en-US" altLang="en-US" sz="2400" dirty="0"/>
              <a:t>ICS); </a:t>
            </a:r>
            <a:r>
              <a:rPr lang="en-US" altLang="en-US" sz="2400" dirty="0" err="1"/>
              <a:t>Watumishi</a:t>
            </a:r>
            <a:r>
              <a:rPr lang="en-US" altLang="en-US" sz="2400" dirty="0"/>
              <a:t> </a:t>
            </a:r>
            <a:r>
              <a:rPr lang="en-US" altLang="en-US" sz="2400" dirty="0" err="1"/>
              <a:t>wa</a:t>
            </a:r>
            <a:r>
              <a:rPr lang="en-US" altLang="en-US" sz="2400" dirty="0"/>
              <a:t> </a:t>
            </a:r>
            <a:r>
              <a:rPr lang="en-US" altLang="en-US" sz="2400" dirty="0" err="1"/>
              <a:t>kujitolea</a:t>
            </a:r>
            <a:r>
              <a:rPr lang="en-US" altLang="en-US" sz="2400" dirty="0"/>
              <a:t> </a:t>
            </a:r>
            <a:r>
              <a:rPr lang="en-US" altLang="en-US" sz="2400" dirty="0" err="1"/>
              <a:t>wa</a:t>
            </a:r>
            <a:r>
              <a:rPr lang="en-US" altLang="en-US" sz="2400" dirty="0"/>
              <a:t> </a:t>
            </a:r>
            <a:r>
              <a:rPr lang="en-US" altLang="en-US" sz="2400" dirty="0" err="1"/>
              <a:t>Kitanzania</a:t>
            </a:r>
            <a:r>
              <a:rPr lang="en-US" altLang="en-US" sz="2400" dirty="0"/>
              <a:t> </a:t>
            </a:r>
            <a:r>
              <a:rPr lang="en-US" altLang="en-US" sz="2400" dirty="0" err="1"/>
              <a:t>na</a:t>
            </a:r>
            <a:r>
              <a:rPr lang="en-US" altLang="en-US" sz="2400" dirty="0"/>
              <a:t> </a:t>
            </a:r>
            <a:r>
              <a:rPr lang="en-US" altLang="en-US" sz="2400" dirty="0" err="1"/>
              <a:t>Uingereza</a:t>
            </a:r>
            <a:r>
              <a:rPr lang="en-US" altLang="en-US" sz="2400" dirty="0"/>
              <a:t> </a:t>
            </a:r>
            <a:r>
              <a:rPr lang="en-US" altLang="en-US" sz="2400" dirty="0" err="1"/>
              <a:t>wakifundisha</a:t>
            </a:r>
            <a:r>
              <a:rPr lang="en-US" altLang="en-US" sz="2400" dirty="0"/>
              <a:t> </a:t>
            </a:r>
            <a:r>
              <a:rPr lang="en-US" altLang="en-US" sz="2400" dirty="0" err="1"/>
              <a:t>vijana</a:t>
            </a:r>
            <a:r>
              <a:rPr lang="en-US" altLang="en-US" sz="2400" dirty="0"/>
              <a:t> </a:t>
            </a:r>
            <a:r>
              <a:rPr lang="en-US" altLang="en-US" sz="2400" dirty="0" err="1"/>
              <a:t>wa</a:t>
            </a:r>
            <a:r>
              <a:rPr lang="en-US" altLang="en-US" sz="2400" dirty="0"/>
              <a:t> Zanzibar;</a:t>
            </a:r>
          </a:p>
          <a:p>
            <a:pPr marL="342900" indent="-342900">
              <a:buFont typeface="Arial" panose="020B0604020202020204" pitchFamily="34" charset="0"/>
              <a:buChar char="•"/>
            </a:pPr>
            <a:r>
              <a:rPr lang="en-US" altLang="en-US" sz="2400" dirty="0" err="1"/>
              <a:t>Maendeleo</a:t>
            </a:r>
            <a:r>
              <a:rPr lang="en-US" altLang="en-US" sz="2400" dirty="0"/>
              <a:t> </a:t>
            </a:r>
            <a:r>
              <a:rPr lang="en-US" altLang="en-US" sz="2400" dirty="0" err="1"/>
              <a:t>ya</a:t>
            </a:r>
            <a:r>
              <a:rPr lang="en-US" altLang="en-US" sz="2400" dirty="0"/>
              <a:t> </a:t>
            </a:r>
            <a:r>
              <a:rPr lang="en-US" altLang="en-US" sz="2400" dirty="0" err="1"/>
              <a:t>Kazi</a:t>
            </a:r>
            <a:r>
              <a:rPr lang="en-US" altLang="en-US" sz="2400" dirty="0"/>
              <a:t> </a:t>
            </a:r>
            <a:r>
              <a:rPr lang="en-US" altLang="en-US" sz="2400" dirty="0" err="1"/>
              <a:t>kama</a:t>
            </a:r>
            <a:r>
              <a:rPr lang="en-US" altLang="en-US" sz="2400" dirty="0"/>
              <a:t> </a:t>
            </a:r>
            <a:r>
              <a:rPr lang="en-US" altLang="en-US" sz="2400" dirty="0" err="1"/>
              <a:t>ni</a:t>
            </a:r>
            <a:r>
              <a:rPr lang="en-US" altLang="en-US" sz="2400" dirty="0"/>
              <a:t> </a:t>
            </a:r>
            <a:r>
              <a:rPr lang="en-US" altLang="en-US" sz="2400" dirty="0" err="1"/>
              <a:t>sehemu</a:t>
            </a:r>
            <a:r>
              <a:rPr lang="en-US" altLang="en-US" sz="2400" dirty="0"/>
              <a:t> </a:t>
            </a:r>
            <a:r>
              <a:rPr lang="en-US" altLang="en-US" sz="2400" dirty="0" err="1"/>
              <a:t>muhimu</a:t>
            </a:r>
            <a:r>
              <a:rPr lang="en-US" altLang="en-US" sz="2400" dirty="0"/>
              <a:t> </a:t>
            </a:r>
            <a:r>
              <a:rPr lang="en-US" altLang="en-US" sz="2400" dirty="0" err="1"/>
              <a:t>katika</a:t>
            </a:r>
            <a:r>
              <a:rPr lang="en-US" altLang="en-US" sz="2400" dirty="0"/>
              <a:t> </a:t>
            </a:r>
            <a:r>
              <a:rPr lang="en-US" altLang="en-US" sz="2400" dirty="0" err="1"/>
              <a:t>mbinu</a:t>
            </a:r>
            <a:r>
              <a:rPr lang="en-US" altLang="en-US" sz="2400" dirty="0"/>
              <a:t> </a:t>
            </a:r>
            <a:r>
              <a:rPr lang="en-US" altLang="en-US" sz="2400" dirty="0" err="1"/>
              <a:t>ya</a:t>
            </a:r>
            <a:r>
              <a:rPr lang="en-US" altLang="en-US" sz="2400" dirty="0"/>
              <a:t> CBET, </a:t>
            </a:r>
            <a:r>
              <a:rPr lang="en-US" altLang="en-US" sz="2400" dirty="0" err="1"/>
              <a:t>angalia</a:t>
            </a:r>
            <a:r>
              <a:rPr lang="en-US" altLang="en-US" sz="2400" dirty="0"/>
              <a:t> </a:t>
            </a:r>
            <a:r>
              <a:rPr lang="en-US" altLang="en-US" sz="2400" dirty="0" err="1"/>
              <a:t>mti</a:t>
            </a:r>
            <a:r>
              <a:rPr lang="en-US" altLang="en-US" sz="2400" dirty="0"/>
              <a:t> </a:t>
            </a:r>
            <a:r>
              <a:rPr lang="en-US" altLang="en-US" sz="2400" dirty="0" err="1"/>
              <a:t>wa</a:t>
            </a:r>
            <a:r>
              <a:rPr lang="en-US" altLang="en-US" sz="2400" dirty="0"/>
              <a:t> CBET.</a:t>
            </a:r>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7DF986E6-BDFC-CE4C-9B67-F950247C4A03}"/>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B9A19184-DEFC-9F41-B782-DA0B39A82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113680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6B483A8-AB3E-E044-BC67-3A3EF42AE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8" name="Picture 8">
            <a:extLst>
              <a:ext uri="{FF2B5EF4-FFF2-40B4-BE49-F238E27FC236}">
                <a16:creationId xmlns:a16="http://schemas.microsoft.com/office/drawing/2014/main" id="{B77DB73D-4F6E-044A-A5B4-6530FB7AC910}"/>
              </a:ext>
            </a:extLst>
          </p:cNvPr>
          <p:cNvPicPr>
            <a:picLocks noChangeAspect="1"/>
          </p:cNvPicPr>
          <p:nvPr/>
        </p:nvPicPr>
        <p:blipFill>
          <a:blip r:embed="rId4"/>
          <a:srcRect/>
          <a:stretch/>
        </p:blipFill>
        <p:spPr>
          <a:xfrm>
            <a:off x="7639247" y="6145200"/>
            <a:ext cx="772008" cy="594000"/>
          </a:xfrm>
          <a:prstGeom prst="rect">
            <a:avLst/>
          </a:prstGeom>
        </p:spPr>
      </p:pic>
      <p:pic>
        <p:nvPicPr>
          <p:cNvPr id="9" name="Afbeelding 4">
            <a:extLst>
              <a:ext uri="{FF2B5EF4-FFF2-40B4-BE49-F238E27FC236}">
                <a16:creationId xmlns:a16="http://schemas.microsoft.com/office/drawing/2014/main" id="{E8A25912-61DB-4D32-A4B1-4B131F500815}"/>
              </a:ext>
            </a:extLst>
          </p:cNvPr>
          <p:cNvPicPr>
            <a:picLocks noChangeAspect="1"/>
          </p:cNvPicPr>
          <p:nvPr/>
        </p:nvPicPr>
        <p:blipFill>
          <a:blip r:embed="rId5"/>
          <a:stretch>
            <a:fillRect/>
          </a:stretch>
        </p:blipFill>
        <p:spPr bwMode="auto">
          <a:xfrm>
            <a:off x="2593" y="795529"/>
            <a:ext cx="9138813" cy="606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420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fontScale="90000"/>
          </a:bodyPr>
          <a:lstStyle/>
          <a:p>
            <a:pPr algn="l"/>
            <a:br>
              <a:rPr lang="en-US" sz="3200" b="1" cap="all" dirty="0">
                <a:solidFill>
                  <a:srgbClr val="132831"/>
                </a:solidFill>
                <a:cs typeface="Calibri Light" panose="020F0302020204030204" pitchFamily="34" charset="0"/>
              </a:rPr>
            </a:br>
            <a:r>
              <a:rPr lang="en-US" sz="3200" b="1" cap="all" dirty="0" err="1">
                <a:solidFill>
                  <a:srgbClr val="132831"/>
                </a:solidFill>
                <a:cs typeface="Calibri Light" panose="020F0302020204030204" pitchFamily="34" charset="0"/>
              </a:rPr>
              <a:t>sanduku</a:t>
            </a:r>
            <a:r>
              <a:rPr lang="en-US" sz="3200" b="1" cap="all" dirty="0">
                <a:solidFill>
                  <a:srgbClr val="132831"/>
                </a:solidFill>
                <a:cs typeface="Calibri Light" panose="020F0302020204030204" pitchFamily="34" charset="0"/>
              </a:rPr>
              <a:t> la </a:t>
            </a:r>
            <a:r>
              <a:rPr lang="en-US" sz="3200" b="1" cap="all" dirty="0" err="1">
                <a:solidFill>
                  <a:srgbClr val="132831"/>
                </a:solidFill>
                <a:cs typeface="Calibri Light" panose="020F0302020204030204" pitchFamily="34" charset="0"/>
              </a:rPr>
              <a:t>zana</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maendeleo</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ya</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kazi</a:t>
            </a:r>
            <a:br>
              <a:rPr lang="en-US" sz="3200" b="1" cap="all" dirty="0">
                <a:solidFill>
                  <a:srgbClr val="132831"/>
                </a:solidFill>
                <a:cs typeface="Calibri Light" panose="020F0302020204030204" pitchFamily="34" charset="0"/>
              </a:rPr>
            </a:br>
            <a:r>
              <a:rPr lang="en-GB" sz="2200" b="1" dirty="0" err="1">
                <a:solidFill>
                  <a:srgbClr val="132831"/>
                </a:solidFill>
              </a:rPr>
              <a:t>Namna</a:t>
            </a:r>
            <a:r>
              <a:rPr lang="en-GB" sz="2200" b="1" dirty="0">
                <a:solidFill>
                  <a:srgbClr val="132831"/>
                </a:solidFill>
              </a:rPr>
              <a:t> </a:t>
            </a:r>
            <a:r>
              <a:rPr lang="en-GB" sz="2200" b="1" dirty="0" err="1">
                <a:solidFill>
                  <a:srgbClr val="132831"/>
                </a:solidFill>
              </a:rPr>
              <a:t>ya</a:t>
            </a:r>
            <a:r>
              <a:rPr lang="en-GB" sz="2200" b="1" dirty="0">
                <a:solidFill>
                  <a:srgbClr val="132831"/>
                </a:solidFill>
              </a:rPr>
              <a:t> </a:t>
            </a:r>
            <a:r>
              <a:rPr lang="en-GB" sz="2200" b="1" dirty="0" err="1">
                <a:solidFill>
                  <a:srgbClr val="132831"/>
                </a:solidFill>
              </a:rPr>
              <a:t>kuwaongoza</a:t>
            </a:r>
            <a:r>
              <a:rPr lang="en-GB" sz="2200" b="1" dirty="0">
                <a:solidFill>
                  <a:srgbClr val="132831"/>
                </a:solidFill>
              </a:rPr>
              <a:t> </a:t>
            </a:r>
            <a:r>
              <a:rPr lang="en-GB" sz="2200" b="1" dirty="0" err="1">
                <a:solidFill>
                  <a:srgbClr val="132831"/>
                </a:solidFill>
              </a:rPr>
              <a:t>vijana</a:t>
            </a:r>
            <a:r>
              <a:rPr lang="en-GB" sz="2200" b="1" dirty="0">
                <a:solidFill>
                  <a:srgbClr val="132831"/>
                </a:solidFill>
              </a:rPr>
              <a:t> </a:t>
            </a:r>
            <a:r>
              <a:rPr lang="en-GB" sz="2200" b="1" dirty="0" err="1">
                <a:solidFill>
                  <a:srgbClr val="132831"/>
                </a:solidFill>
              </a:rPr>
              <a:t>kwenye</a:t>
            </a:r>
            <a:r>
              <a:rPr lang="en-GB" sz="2200" b="1" dirty="0">
                <a:solidFill>
                  <a:srgbClr val="132831"/>
                </a:solidFill>
              </a:rPr>
              <a:t> </a:t>
            </a:r>
            <a:r>
              <a:rPr lang="en-GB" sz="2200" b="1" dirty="0" err="1">
                <a:solidFill>
                  <a:srgbClr val="132831"/>
                </a:solidFill>
              </a:rPr>
              <a:t>mafunzo</a:t>
            </a:r>
            <a:r>
              <a:rPr lang="en-GB" sz="2200" b="1" dirty="0">
                <a:solidFill>
                  <a:srgbClr val="132831"/>
                </a:solidFill>
              </a:rPr>
              <a:t> </a:t>
            </a:r>
            <a:r>
              <a:rPr lang="en-GB" sz="2200" b="1" dirty="0" err="1">
                <a:solidFill>
                  <a:srgbClr val="132831"/>
                </a:solidFill>
              </a:rPr>
              <a:t>ya</a:t>
            </a:r>
            <a:r>
              <a:rPr lang="en-GB" sz="2200" b="1" dirty="0">
                <a:solidFill>
                  <a:srgbClr val="132831"/>
                </a:solidFill>
              </a:rPr>
              <a:t> </a:t>
            </a:r>
            <a:r>
              <a:rPr lang="en-GB" sz="2200" b="1" dirty="0" err="1">
                <a:solidFill>
                  <a:srgbClr val="132831"/>
                </a:solidFill>
              </a:rPr>
              <a:t>ufundi</a:t>
            </a:r>
            <a:r>
              <a:rPr lang="en-GB" sz="2200" b="1" dirty="0">
                <a:solidFill>
                  <a:srgbClr val="132831"/>
                </a:solidFill>
              </a:rPr>
              <a:t> </a:t>
            </a:r>
            <a:r>
              <a:rPr lang="en-GB" sz="2200" b="1" dirty="0" err="1">
                <a:solidFill>
                  <a:srgbClr val="132831"/>
                </a:solidFill>
              </a:rPr>
              <a:t>na</a:t>
            </a:r>
            <a:r>
              <a:rPr lang="en-GB" sz="2200" b="1" dirty="0">
                <a:solidFill>
                  <a:srgbClr val="132831"/>
                </a:solidFill>
              </a:rPr>
              <a:t> </a:t>
            </a:r>
            <a:r>
              <a:rPr lang="en-GB" sz="2200" b="1" dirty="0" err="1">
                <a:solidFill>
                  <a:srgbClr val="132831"/>
                </a:solidFill>
              </a:rPr>
              <a:t>ajira</a:t>
            </a:r>
            <a:r>
              <a:rPr lang="en-GB" sz="2200" b="1" dirty="0">
                <a:solidFill>
                  <a:srgbClr val="132831"/>
                </a:solidFill>
              </a:rPr>
              <a:t> au </a:t>
            </a:r>
            <a:r>
              <a:rPr lang="en-GB" sz="2200" b="1" dirty="0" err="1">
                <a:solidFill>
                  <a:srgbClr val="132831"/>
                </a:solidFill>
              </a:rPr>
              <a:t>ajira</a:t>
            </a:r>
            <a:r>
              <a:rPr lang="en-GB" sz="2200" b="1" dirty="0">
                <a:solidFill>
                  <a:srgbClr val="132831"/>
                </a:solidFill>
              </a:rPr>
              <a:t> </a:t>
            </a:r>
            <a:r>
              <a:rPr lang="en-GB" sz="2200" b="1" dirty="0" err="1">
                <a:solidFill>
                  <a:srgbClr val="132831"/>
                </a:solidFill>
              </a:rPr>
              <a:t>binafsi</a:t>
            </a:r>
            <a:r>
              <a:rPr lang="en-GB" sz="2200" b="1" dirty="0">
                <a:solidFill>
                  <a:srgbClr val="132831"/>
                </a:solidFill>
              </a:rPr>
              <a:t>?</a:t>
            </a:r>
            <a:br>
              <a:rPr lang="en-GB" sz="3200" b="1" dirty="0">
                <a:solidFill>
                  <a:srgbClr val="132831"/>
                </a:solidFill>
              </a:rPr>
            </a:br>
            <a:endParaRPr lang="en-US" sz="3200" b="1" cap="all" dirty="0">
              <a:solidFill>
                <a:srgbClr val="132831"/>
              </a:solidFill>
              <a:cs typeface="Calibri Light" panose="020F0302020204030204" pitchFamily="34" charset="0"/>
            </a:endParaRPr>
          </a:p>
        </p:txBody>
      </p:sp>
      <p:sp>
        <p:nvSpPr>
          <p:cNvPr id="11" name="Rectangle 10"/>
          <p:cNvSpPr/>
          <p:nvPr/>
        </p:nvSpPr>
        <p:spPr>
          <a:xfrm>
            <a:off x="781383" y="2175354"/>
            <a:ext cx="7139123" cy="5124480"/>
          </a:xfrm>
          <a:prstGeom prst="rect">
            <a:avLst/>
          </a:prstGeom>
        </p:spPr>
        <p:txBody>
          <a:bodyPr wrap="square">
            <a:spAutoFit/>
          </a:bodyPr>
          <a:lstStyle/>
          <a:p>
            <a:pPr marL="342900" indent="-342900">
              <a:buFont typeface="Arial" panose="020B0604020202020204" pitchFamily="34" charset="0"/>
              <a:buChar char="•"/>
            </a:pPr>
            <a:r>
              <a:rPr lang="en-GB" sz="2400" dirty="0" err="1"/>
              <a:t>Mazoezi</a:t>
            </a:r>
            <a:r>
              <a:rPr lang="en-GB" sz="2400" dirty="0"/>
              <a:t> </a:t>
            </a:r>
            <a:r>
              <a:rPr lang="en-GB" sz="2400" dirty="0" err="1"/>
              <a:t>yamepangwa</a:t>
            </a:r>
            <a:r>
              <a:rPr lang="en-GB" sz="2400" dirty="0"/>
              <a:t> </a:t>
            </a:r>
            <a:r>
              <a:rPr lang="en-GB" sz="2400" dirty="0" err="1"/>
              <a:t>katika</a:t>
            </a:r>
            <a:r>
              <a:rPr lang="en-GB" sz="2400" dirty="0"/>
              <a:t> </a:t>
            </a:r>
            <a:r>
              <a:rPr lang="en-GB" sz="2400" dirty="0" err="1"/>
              <a:t>mahiri</a:t>
            </a:r>
            <a:r>
              <a:rPr lang="en-GB" sz="2400" dirty="0"/>
              <a:t> 6 za </a:t>
            </a:r>
            <a:r>
              <a:rPr lang="en-GB" sz="2400" dirty="0" err="1"/>
              <a:t>kazi</a:t>
            </a:r>
            <a:r>
              <a:rPr lang="en-GB" sz="2400" dirty="0"/>
              <a:t>;</a:t>
            </a:r>
          </a:p>
          <a:p>
            <a:endParaRPr lang="en-GB" sz="2400" dirty="0"/>
          </a:p>
          <a:p>
            <a:pPr marL="285750" indent="-285750">
              <a:buFont typeface="Arial" panose="020B0604020202020204" pitchFamily="34" charset="0"/>
              <a:buChar char="•"/>
            </a:pPr>
            <a:r>
              <a:rPr lang="en-GB" sz="2400" dirty="0" err="1"/>
              <a:t>Mazoezi</a:t>
            </a:r>
            <a:r>
              <a:rPr lang="en-GB" sz="2400" dirty="0"/>
              <a:t> </a:t>
            </a:r>
            <a:r>
              <a:rPr lang="en-GB" sz="2400" dirty="0" err="1"/>
              <a:t>zaidi</a:t>
            </a:r>
            <a:r>
              <a:rPr lang="en-GB" sz="2400" dirty="0"/>
              <a:t> </a:t>
            </a:r>
            <a:r>
              <a:rPr lang="en-GB" sz="2400" dirty="0" err="1"/>
              <a:t>ya</a:t>
            </a:r>
            <a:r>
              <a:rPr lang="en-GB" sz="2400" dirty="0"/>
              <a:t> 130;</a:t>
            </a:r>
          </a:p>
          <a:p>
            <a:endParaRPr lang="en-GB" sz="2400" dirty="0"/>
          </a:p>
          <a:p>
            <a:pPr marL="285750" indent="-285750">
              <a:buFont typeface="Arial" panose="020B0604020202020204" pitchFamily="34" charset="0"/>
              <a:buChar char="•"/>
            </a:pPr>
            <a:r>
              <a:rPr lang="en-GB" sz="2400" dirty="0" err="1"/>
              <a:t>Malengo</a:t>
            </a:r>
            <a:r>
              <a:rPr lang="en-GB" sz="2400" dirty="0"/>
              <a:t>:</a:t>
            </a:r>
          </a:p>
          <a:p>
            <a:pPr marL="742950" lvl="1" indent="-285750">
              <a:buFont typeface="Arial" panose="020B0604020202020204" pitchFamily="34" charset="0"/>
              <a:buChar char="•"/>
            </a:pPr>
            <a:r>
              <a:rPr lang="en-GB" sz="2400" dirty="0" err="1"/>
              <a:t>Kumwezesha</a:t>
            </a:r>
            <a:r>
              <a:rPr lang="en-GB" sz="2400" dirty="0"/>
              <a:t> </a:t>
            </a:r>
            <a:r>
              <a:rPr lang="en-GB" sz="2400" dirty="0" err="1"/>
              <a:t>mbunifu</a:t>
            </a:r>
            <a:r>
              <a:rPr lang="en-GB" sz="2400" dirty="0"/>
              <a:t> </a:t>
            </a:r>
            <a:r>
              <a:rPr lang="en-GB" sz="2400" dirty="0" err="1"/>
              <a:t>wa</a:t>
            </a:r>
            <a:r>
              <a:rPr lang="en-GB" sz="2400" dirty="0"/>
              <a:t> </a:t>
            </a:r>
            <a:r>
              <a:rPr lang="en-GB" sz="2400" dirty="0" err="1"/>
              <a:t>programu</a:t>
            </a:r>
            <a:r>
              <a:rPr lang="en-GB" sz="2400" dirty="0"/>
              <a:t> </a:t>
            </a:r>
            <a:r>
              <a:rPr lang="en-GB" sz="2400" dirty="0" err="1"/>
              <a:t>za</a:t>
            </a:r>
            <a:r>
              <a:rPr lang="en-GB" sz="2400" dirty="0"/>
              <a:t> </a:t>
            </a:r>
            <a:r>
              <a:rPr lang="en-GB" sz="2400" dirty="0" err="1"/>
              <a:t>mafunzo</a:t>
            </a:r>
            <a:r>
              <a:rPr lang="en-GB" sz="2400" dirty="0"/>
              <a:t> </a:t>
            </a:r>
            <a:r>
              <a:rPr lang="en-GB" sz="2400" dirty="0" err="1"/>
              <a:t>ya</a:t>
            </a:r>
            <a:r>
              <a:rPr lang="en-GB" sz="2400" dirty="0"/>
              <a:t> </a:t>
            </a:r>
            <a:r>
              <a:rPr lang="en-GB" sz="2400" dirty="0" err="1"/>
              <a:t>taaluma</a:t>
            </a:r>
            <a:r>
              <a:rPr lang="en-GB" sz="2400" dirty="0"/>
              <a:t>;</a:t>
            </a:r>
          </a:p>
          <a:p>
            <a:pPr marL="742950" lvl="1" indent="-285750">
              <a:buFont typeface="Arial" panose="020B0604020202020204" pitchFamily="34" charset="0"/>
              <a:buChar char="•"/>
            </a:pPr>
            <a:r>
              <a:rPr lang="en-GB" sz="2400" dirty="0" err="1"/>
              <a:t>Kukidhi</a:t>
            </a:r>
            <a:r>
              <a:rPr lang="en-GB" sz="2400" dirty="0"/>
              <a:t> </a:t>
            </a:r>
            <a:r>
              <a:rPr lang="en-GB" sz="2400" dirty="0" err="1"/>
              <a:t>mahitaji</a:t>
            </a:r>
            <a:r>
              <a:rPr lang="en-GB" sz="2400" dirty="0"/>
              <a:t> </a:t>
            </a:r>
            <a:r>
              <a:rPr lang="en-GB" sz="2400" dirty="0" err="1"/>
              <a:t>na</a:t>
            </a:r>
            <a:r>
              <a:rPr lang="en-GB" sz="2400" dirty="0"/>
              <a:t> </a:t>
            </a:r>
            <a:r>
              <a:rPr lang="en-GB" sz="2400" dirty="0" err="1"/>
              <a:t>viwango</a:t>
            </a:r>
            <a:r>
              <a:rPr lang="en-GB" sz="2400" dirty="0"/>
              <a:t> </a:t>
            </a:r>
            <a:r>
              <a:rPr lang="en-GB" sz="2400" dirty="0" err="1"/>
              <a:t>vya</a:t>
            </a:r>
            <a:r>
              <a:rPr lang="en-GB" sz="2400" dirty="0"/>
              <a:t> </a:t>
            </a:r>
            <a:r>
              <a:rPr lang="en-GB" sz="2400" dirty="0" err="1"/>
              <a:t>wanafunzi</a:t>
            </a:r>
            <a:r>
              <a:rPr lang="en-GB" sz="2400" dirty="0"/>
              <a:t> </a:t>
            </a:r>
            <a:r>
              <a:rPr lang="en-GB" sz="2400" dirty="0" err="1"/>
              <a:t>na</a:t>
            </a:r>
            <a:r>
              <a:rPr lang="en-GB" sz="2400" dirty="0"/>
              <a:t> </a:t>
            </a:r>
            <a:r>
              <a:rPr lang="en-GB" sz="2400" dirty="0" err="1"/>
              <a:t>watafutaji</a:t>
            </a:r>
            <a:r>
              <a:rPr lang="en-GB" sz="2400" dirty="0"/>
              <a:t> </a:t>
            </a:r>
            <a:r>
              <a:rPr lang="en-GB" sz="2400" dirty="0" err="1"/>
              <a:t>kazi</a:t>
            </a:r>
            <a:r>
              <a:rPr lang="en-GB" sz="2400" dirty="0"/>
              <a:t>;</a:t>
            </a:r>
          </a:p>
          <a:p>
            <a:pPr lvl="1"/>
            <a:endParaRPr lang="en-GB" sz="2400" dirty="0"/>
          </a:p>
          <a:p>
            <a:pPr marL="285750" indent="-285750">
              <a:buFont typeface="Arial" panose="020B0604020202020204" pitchFamily="34" charset="0"/>
              <a:buChar char="•"/>
            </a:pPr>
            <a:r>
              <a:rPr lang="nl-NL" sz="2400" dirty="0"/>
              <a:t>Kuongeza mazoezi yako mwenyewe….. Programu hii, sanduku la </a:t>
            </a:r>
            <a:r>
              <a:rPr lang="nl-NL" sz="2400" dirty="0" err="1"/>
              <a:t>zana</a:t>
            </a:r>
            <a:r>
              <a:rPr lang="nl-NL" sz="2400" dirty="0"/>
              <a:t> </a:t>
            </a:r>
            <a:r>
              <a:rPr lang="nl-NL" sz="2400" dirty="0" err="1"/>
              <a:t>litakuwa</a:t>
            </a:r>
            <a:r>
              <a:rPr lang="nl-NL" sz="2400" dirty="0"/>
              <a:t>.</a:t>
            </a:r>
          </a:p>
          <a:p>
            <a:endParaRPr lang="en-US" sz="2400" dirty="0">
              <a:solidFill>
                <a:srgbClr val="132831"/>
              </a:solidFill>
            </a:endParaRPr>
          </a:p>
          <a:p>
            <a:endParaRPr lang="en-US" sz="1500" dirty="0">
              <a:solidFill>
                <a:srgbClr val="132831"/>
              </a:solidFill>
            </a:endParaRPr>
          </a:p>
        </p:txBody>
      </p:sp>
      <p:cxnSp>
        <p:nvCxnSpPr>
          <p:cNvPr id="13" name="Straight Connector 12"/>
          <p:cNvCxnSpPr/>
          <p:nvPr/>
        </p:nvCxnSpPr>
        <p:spPr>
          <a:xfrm>
            <a:off x="781384" y="217217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DFC590E9-8ED5-CE47-9947-126A4AF38D4A}"/>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70BC03C2-855F-A443-ACB1-400E59AE0E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7372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FE5409F3-F4EF-5842-A63C-0FD5C4161E11}"/>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6BB20695-B8F4-9B4D-9F06-C00087EA7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9" name="Afbeelding 8">
            <a:extLst>
              <a:ext uri="{FF2B5EF4-FFF2-40B4-BE49-F238E27FC236}">
                <a16:creationId xmlns:a16="http://schemas.microsoft.com/office/drawing/2014/main" id="{5A4A9F61-E333-49BA-9577-4E99FD878C0A}"/>
              </a:ext>
            </a:extLst>
          </p:cNvPr>
          <p:cNvPicPr>
            <a:picLocks noChangeAspect="1"/>
          </p:cNvPicPr>
          <p:nvPr/>
        </p:nvPicPr>
        <p:blipFill>
          <a:blip r:embed="rId5"/>
          <a:stretch>
            <a:fillRect/>
          </a:stretch>
        </p:blipFill>
        <p:spPr>
          <a:xfrm>
            <a:off x="1238865" y="688258"/>
            <a:ext cx="6322141" cy="6169741"/>
          </a:xfrm>
          <a:prstGeom prst="rect">
            <a:avLst/>
          </a:prstGeom>
        </p:spPr>
      </p:pic>
    </p:spTree>
    <p:extLst>
      <p:ext uri="{BB962C8B-B14F-4D97-AF65-F5344CB8AC3E}">
        <p14:creationId xmlns:p14="http://schemas.microsoft.com/office/powerpoint/2010/main" val="1481059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6528</TotalTime>
  <Words>2906</Words>
  <Application>Microsoft Office PowerPoint</Application>
  <PresentationFormat>Diavoorstelling (4:3)</PresentationFormat>
  <Paragraphs>272</Paragraphs>
  <Slides>33</Slides>
  <Notes>24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33</vt:i4>
      </vt:variant>
    </vt:vector>
  </HeadingPairs>
  <TitlesOfParts>
    <vt:vector size="37" baseType="lpstr">
      <vt:lpstr>Arial</vt:lpstr>
      <vt:lpstr>Calibri</vt:lpstr>
      <vt:lpstr>Cubano Regular</vt:lpstr>
      <vt:lpstr>Office Theme</vt:lpstr>
      <vt:lpstr>Mafunzo ya Wakufunzi Maendeleo ya Kazi </vt:lpstr>
      <vt:lpstr>Karibuni</vt:lpstr>
      <vt:lpstr>Naweza kujitambulisha? </vt:lpstr>
      <vt:lpstr>malengo</vt:lpstr>
      <vt:lpstr>mbinu</vt:lpstr>
      <vt:lpstr>Sanduku la zana la utangulizi ‘ulimwengu wangu wa kazi’</vt:lpstr>
      <vt:lpstr>PowerPoint-presentatie</vt:lpstr>
      <vt:lpstr> sanduku la zana maendeleo ya kazi Namna ya kuwaongoza vijana kwenye mafunzo ya ufundi na ajira au ajira binafsi? </vt:lpstr>
      <vt:lpstr>PowerPoint-presentatie</vt:lpstr>
      <vt:lpstr>Mada ya 1: gundua kipaji chako</vt:lpstr>
      <vt:lpstr>Mada ya 2: gundua shauku yako</vt:lpstr>
      <vt:lpstr>Mada ya 3: gundua ulimwengu wako wa kazi</vt:lpstr>
      <vt:lpstr>Mada ya 4: gundua mtandao wako </vt:lpstr>
      <vt:lpstr>Mada ya 5: gundua biashara yako</vt:lpstr>
      <vt:lpstr>Mada ya 6: mpango kazi wako na kuomba kazi</vt:lpstr>
      <vt:lpstr>Muundo wa sanduku la zana maendeleo ya kazi</vt:lpstr>
      <vt:lpstr>Kama msaili…. </vt:lpstr>
      <vt:lpstr>Kazi yako mwenyewe</vt:lpstr>
      <vt:lpstr>Sifa zangu katika mwongozo wa kazi</vt:lpstr>
      <vt:lpstr>STARR</vt:lpstr>
      <vt:lpstr>hali</vt:lpstr>
      <vt:lpstr>JUKUMU</vt:lpstr>
      <vt:lpstr>UTENDAJI</vt:lpstr>
      <vt:lpstr>matokeo</vt:lpstr>
      <vt:lpstr>tafakuri</vt:lpstr>
      <vt:lpstr>Kuandaa usaili wa STARR</vt:lpstr>
      <vt:lpstr>Kutekeleza usaili wa STARR</vt:lpstr>
      <vt:lpstr>Kitabu cha kumbukumbu</vt:lpstr>
      <vt:lpstr>Kazi ya vitendo kwa ajili ya mafunzo haya</vt:lpstr>
      <vt:lpstr>Kupanga kazi ya vitendo</vt:lpstr>
      <vt:lpstr>tafakuri</vt:lpstr>
      <vt:lpstr>Kuangalia mbele</vt:lpstr>
      <vt:lpstr>PowerPoint-presentatie</vt:lpstr>
    </vt:vector>
  </TitlesOfParts>
  <Company>Grant MacEwan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Katie Wolgemuth</dc:creator>
  <cp:lastModifiedBy>Wil Bom</cp:lastModifiedBy>
  <cp:revision>251</cp:revision>
  <dcterms:created xsi:type="dcterms:W3CDTF">2016-11-16T12:29:20Z</dcterms:created>
  <dcterms:modified xsi:type="dcterms:W3CDTF">2021-11-04T10:22:47Z</dcterms:modified>
</cp:coreProperties>
</file>