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60" r:id="rId5"/>
    <p:sldId id="296" r:id="rId6"/>
    <p:sldId id="295" r:id="rId7"/>
    <p:sldId id="318" r:id="rId8"/>
    <p:sldId id="300" r:id="rId9"/>
    <p:sldId id="302" r:id="rId10"/>
    <p:sldId id="342" r:id="rId11"/>
    <p:sldId id="303" r:id="rId12"/>
    <p:sldId id="305" r:id="rId13"/>
    <p:sldId id="299" r:id="rId14"/>
    <p:sldId id="309" r:id="rId15"/>
    <p:sldId id="311" r:id="rId16"/>
    <p:sldId id="307" r:id="rId17"/>
    <p:sldId id="320" r:id="rId18"/>
    <p:sldId id="308" r:id="rId19"/>
    <p:sldId id="34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 Bom" initials="WB" lastIdx="10" clrIdx="0">
    <p:extLst>
      <p:ext uri="{19B8F6BF-5375-455C-9EA6-DF929625EA0E}">
        <p15:presenceInfo xmlns:p15="http://schemas.microsoft.com/office/powerpoint/2012/main" userId="59b87781e300d0d5" providerId="Windows Live"/>
      </p:ext>
    </p:extLst>
  </p:cmAuthor>
  <p:cmAuthor id="2" name="YAHYA" initials="Y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86019" autoAdjust="0"/>
  </p:normalViewPr>
  <p:slideViewPr>
    <p:cSldViewPr>
      <p:cViewPr varScale="1">
        <p:scale>
          <a:sx n="74" d="100"/>
          <a:sy n="74" d="100"/>
        </p:scale>
        <p:origin x="17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E9E14-0597-4B69-BF93-4250BDA8F945}" type="datetimeFigureOut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DD065A-35C1-4446-B8F7-178A34B77BB6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linahusu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shirikishi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CBET. Ni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zinatumika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kuchochea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zinawafanya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fikra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pevu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kuwasaidia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kutafakari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wanachokifanya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kitovu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yanayompa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kipaombele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695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Eleza</a:t>
            </a:r>
            <a:r>
              <a:rPr lang="en-GB" baseline="0" dirty="0"/>
              <a:t> </a:t>
            </a:r>
            <a:r>
              <a:rPr lang="en-GB" baseline="0" dirty="0" err="1"/>
              <a:t>namna</a:t>
            </a:r>
            <a:r>
              <a:rPr lang="en-GB" baseline="0" dirty="0"/>
              <a:t> </a:t>
            </a:r>
            <a:r>
              <a:rPr lang="en-GB" baseline="0" dirty="0" err="1"/>
              <a:t>ambavyo</a:t>
            </a:r>
            <a:r>
              <a:rPr lang="en-GB" baseline="0" dirty="0"/>
              <a:t> </a:t>
            </a:r>
            <a:r>
              <a:rPr lang="en-GB" baseline="0" dirty="0" err="1"/>
              <a:t>mwanafunzi</a:t>
            </a:r>
            <a:r>
              <a:rPr lang="en-GB" baseline="0" dirty="0"/>
              <a:t> </a:t>
            </a:r>
            <a:r>
              <a:rPr lang="en-GB" baseline="0" dirty="0" err="1"/>
              <a:t>anaweza</a:t>
            </a:r>
            <a:r>
              <a:rPr lang="en-GB" baseline="0" dirty="0"/>
              <a:t> </a:t>
            </a:r>
            <a:r>
              <a:rPr lang="en-GB" baseline="0" dirty="0" err="1"/>
              <a:t>kutumia</a:t>
            </a:r>
            <a:r>
              <a:rPr lang="en-GB" baseline="0" dirty="0"/>
              <a:t> </a:t>
            </a:r>
            <a:r>
              <a:rPr lang="en-GB" baseline="0" dirty="0" err="1"/>
              <a:t>kitabu</a:t>
            </a:r>
            <a:r>
              <a:rPr lang="en-GB" baseline="0" dirty="0"/>
              <a:t> cha </a:t>
            </a:r>
            <a:r>
              <a:rPr lang="en-GB" baseline="0" dirty="0" err="1"/>
              <a:t>kumbukumbu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faida</a:t>
            </a:r>
            <a:r>
              <a:rPr lang="en-GB" baseline="0" dirty="0"/>
              <a:t> </a:t>
            </a:r>
            <a:r>
              <a:rPr lang="en-GB" baseline="0" dirty="0" err="1"/>
              <a:t>yake</a:t>
            </a:r>
            <a:r>
              <a:rPr lang="en-GB" baseline="0" dirty="0"/>
              <a:t>. </a:t>
            </a:r>
            <a:r>
              <a:rPr lang="en-GB" baseline="0" dirty="0" err="1"/>
              <a:t>Kuandika</a:t>
            </a:r>
            <a:r>
              <a:rPr lang="en-GB" baseline="0" dirty="0"/>
              <a:t> </a:t>
            </a:r>
            <a:r>
              <a:rPr lang="en-GB" baseline="0" dirty="0" err="1"/>
              <a:t>mipango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mawazo</a:t>
            </a:r>
            <a:r>
              <a:rPr lang="en-GB" baseline="0" dirty="0"/>
              <a:t> </a:t>
            </a:r>
            <a:r>
              <a:rPr lang="en-GB" baseline="0" dirty="0" err="1"/>
              <a:t>yako</a:t>
            </a:r>
            <a:r>
              <a:rPr lang="en-GB" baseline="0" dirty="0"/>
              <a:t> </a:t>
            </a:r>
            <a:r>
              <a:rPr lang="en-GB" baseline="0" dirty="0" err="1"/>
              <a:t>ni</a:t>
            </a:r>
            <a:r>
              <a:rPr lang="en-GB" baseline="0" dirty="0"/>
              <a:t> </a:t>
            </a:r>
            <a:r>
              <a:rPr lang="en-GB" baseline="0" dirty="0" err="1"/>
              <a:t>namna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kufanya</a:t>
            </a:r>
            <a:r>
              <a:rPr lang="en-GB" baseline="0" dirty="0"/>
              <a:t> </a:t>
            </a:r>
            <a:r>
              <a:rPr lang="en-GB" baseline="0" dirty="0" err="1"/>
              <a:t>tathmini</a:t>
            </a:r>
            <a:r>
              <a:rPr lang="en-GB" baseline="0" dirty="0"/>
              <a:t> </a:t>
            </a:r>
            <a:r>
              <a:rPr lang="en-GB" baseline="0" dirty="0" err="1"/>
              <a:t>binafsi</a:t>
            </a:r>
            <a:r>
              <a:rPr lang="en-GB" baseline="0" dirty="0"/>
              <a:t>. </a:t>
            </a:r>
            <a:r>
              <a:rPr lang="en-GB" baseline="0" dirty="0" err="1"/>
              <a:t>Inamfanya</a:t>
            </a:r>
            <a:r>
              <a:rPr lang="en-GB" baseline="0" dirty="0"/>
              <a:t> </a:t>
            </a:r>
            <a:r>
              <a:rPr lang="en-GB" baseline="0" dirty="0" err="1"/>
              <a:t>mwanafunzi</a:t>
            </a:r>
            <a:r>
              <a:rPr lang="en-GB" baseline="0" dirty="0"/>
              <a:t> </a:t>
            </a:r>
            <a:r>
              <a:rPr lang="en-GB" baseline="0" dirty="0" err="1"/>
              <a:t>kuelewa</a:t>
            </a:r>
            <a:r>
              <a:rPr lang="en-GB" baseline="0" dirty="0"/>
              <a:t> </a:t>
            </a:r>
            <a:r>
              <a:rPr lang="en-GB" baseline="0" dirty="0" err="1"/>
              <a:t>nafasi</a:t>
            </a:r>
            <a:r>
              <a:rPr lang="en-GB" baseline="0" dirty="0"/>
              <a:t> </a:t>
            </a:r>
            <a:r>
              <a:rPr lang="en-GB" baseline="0" dirty="0" err="1"/>
              <a:t>aliyopo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wapi</a:t>
            </a:r>
            <a:r>
              <a:rPr lang="en-GB" baseline="0" dirty="0"/>
              <a:t> </a:t>
            </a:r>
            <a:r>
              <a:rPr lang="en-GB" baseline="0" dirty="0" err="1"/>
              <a:t>anataka</a:t>
            </a:r>
            <a:r>
              <a:rPr lang="en-GB" baseline="0" dirty="0"/>
              <a:t> </a:t>
            </a:r>
            <a:r>
              <a:rPr lang="en-GB" baseline="0" dirty="0" err="1"/>
              <a:t>kuelekea</a:t>
            </a:r>
            <a:r>
              <a:rPr lang="en-GB" baseline="0" dirty="0"/>
              <a:t>. 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3745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noProof="0" dirty="0" err="1"/>
              <a:t>Orodha</a:t>
            </a:r>
            <a:r>
              <a:rPr lang="en-GB" baseline="0" noProof="0" dirty="0"/>
              <a:t> </a:t>
            </a:r>
            <a:r>
              <a:rPr lang="en-GB" baseline="0" noProof="0" dirty="0" err="1"/>
              <a:t>hii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umahiri</a:t>
            </a:r>
            <a:r>
              <a:rPr lang="en-GB" baseline="0" noProof="0" dirty="0"/>
              <a:t> </a:t>
            </a:r>
            <a:r>
              <a:rPr lang="en-GB" baseline="0" noProof="0" dirty="0" err="1"/>
              <a:t>inaweza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kutumika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kama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namna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</a:t>
            </a:r>
            <a:r>
              <a:rPr lang="en-GB" baseline="0" noProof="0" dirty="0" err="1"/>
              <a:t>tathmini</a:t>
            </a:r>
            <a:r>
              <a:rPr lang="en-GB" baseline="0" noProof="0" dirty="0"/>
              <a:t> </a:t>
            </a:r>
            <a:r>
              <a:rPr lang="en-GB" baseline="0" noProof="0" dirty="0" err="1"/>
              <a:t>binafsi</a:t>
            </a:r>
            <a:r>
              <a:rPr lang="en-GB" baseline="0" noProof="0" dirty="0"/>
              <a:t>. </a:t>
            </a:r>
            <a:r>
              <a:rPr lang="en-GB" baseline="0" noProof="0" dirty="0" err="1"/>
              <a:t>Ubora</a:t>
            </a:r>
            <a:r>
              <a:rPr lang="en-GB" baseline="0" noProof="0" dirty="0"/>
              <a:t> </a:t>
            </a:r>
            <a:r>
              <a:rPr lang="en-GB" baseline="0" noProof="0" dirty="0" err="1"/>
              <a:t>na</a:t>
            </a:r>
            <a:r>
              <a:rPr lang="en-GB" baseline="0" noProof="0" dirty="0"/>
              <a:t> </a:t>
            </a:r>
            <a:r>
              <a:rPr lang="en-GB" baseline="0" noProof="0" dirty="0" err="1"/>
              <a:t>udhaifu</a:t>
            </a:r>
            <a:r>
              <a:rPr lang="en-GB" baseline="0" noProof="0" dirty="0"/>
              <a:t> </a:t>
            </a:r>
            <a:r>
              <a:rPr lang="en-GB" baseline="0" noProof="0" dirty="0" err="1"/>
              <a:t>wangu</a:t>
            </a:r>
            <a:r>
              <a:rPr lang="en-GB" baseline="0" noProof="0" dirty="0"/>
              <a:t> </a:t>
            </a:r>
            <a:r>
              <a:rPr lang="en-GB" baseline="0" noProof="0" dirty="0" err="1"/>
              <a:t>ni</a:t>
            </a:r>
            <a:r>
              <a:rPr lang="en-GB" baseline="0" noProof="0" dirty="0"/>
              <a:t> </a:t>
            </a:r>
            <a:r>
              <a:rPr lang="en-GB" baseline="0" noProof="0" dirty="0" err="1"/>
              <a:t>upi</a:t>
            </a:r>
            <a:r>
              <a:rPr lang="en-GB" baseline="0" noProof="0" dirty="0"/>
              <a:t>? </a:t>
            </a:r>
            <a:r>
              <a:rPr lang="en-GB" baseline="0" noProof="0" dirty="0" err="1"/>
              <a:t>Iwapo</a:t>
            </a:r>
            <a:r>
              <a:rPr lang="en-GB" baseline="0" noProof="0" dirty="0"/>
              <a:t> </a:t>
            </a:r>
            <a:r>
              <a:rPr lang="en-GB" baseline="0" noProof="0" dirty="0" err="1"/>
              <a:t>nataka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kufundisha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kwa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kutumia</a:t>
            </a:r>
            <a:r>
              <a:rPr lang="en-GB" baseline="0" noProof="0" dirty="0"/>
              <a:t> </a:t>
            </a:r>
            <a:r>
              <a:rPr lang="en-GB" baseline="0" noProof="0" dirty="0" err="1"/>
              <a:t>mbinu</a:t>
            </a:r>
            <a:r>
              <a:rPr lang="en-GB" baseline="0" noProof="0" dirty="0"/>
              <a:t> </a:t>
            </a:r>
            <a:r>
              <a:rPr lang="en-GB" baseline="0" noProof="0" dirty="0" err="1"/>
              <a:t>ya</a:t>
            </a:r>
            <a:r>
              <a:rPr lang="en-GB" baseline="0" noProof="0" dirty="0"/>
              <a:t> MKU, </a:t>
            </a:r>
            <a:r>
              <a:rPr lang="en-GB" baseline="0" noProof="0" dirty="0" err="1"/>
              <a:t>natakiwa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kuboresha</a:t>
            </a:r>
            <a:r>
              <a:rPr lang="en-GB" baseline="0" noProof="0" dirty="0"/>
              <a:t> </a:t>
            </a:r>
            <a:r>
              <a:rPr lang="en-GB" baseline="0" noProof="0" dirty="0" err="1"/>
              <a:t>nini</a:t>
            </a:r>
            <a:r>
              <a:rPr lang="en-GB" baseline="0" noProof="0" dirty="0"/>
              <a:t>?</a:t>
            </a:r>
          </a:p>
          <a:p>
            <a:r>
              <a:rPr lang="en-GB" baseline="0" noProof="0" dirty="0" err="1"/>
              <a:t>Mkufunzi</a:t>
            </a:r>
            <a:r>
              <a:rPr lang="en-GB" baseline="0" noProof="0" dirty="0"/>
              <a:t> </a:t>
            </a:r>
            <a:r>
              <a:rPr lang="en-GB" baseline="0" noProof="0" dirty="0" err="1"/>
              <a:t>anaweza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kuwambia</a:t>
            </a:r>
            <a:r>
              <a:rPr lang="en-GB" baseline="0" noProof="0" dirty="0"/>
              <a:t> </a:t>
            </a:r>
            <a:r>
              <a:rPr lang="en-GB" baseline="0" noProof="0" dirty="0" err="1"/>
              <a:t>washiriki</a:t>
            </a:r>
            <a:r>
              <a:rPr lang="en-GB" baseline="0" noProof="0" dirty="0"/>
              <a:t> </a:t>
            </a:r>
            <a:r>
              <a:rPr lang="en-GB" baseline="0" noProof="0" dirty="0" err="1"/>
              <a:t>kuandika</a:t>
            </a:r>
            <a:r>
              <a:rPr lang="en-GB" baseline="0" noProof="0" dirty="0"/>
              <a:t> tafakuri </a:t>
            </a:r>
            <a:r>
              <a:rPr lang="en-GB" baseline="0" noProof="0" dirty="0" err="1"/>
              <a:t>hizi</a:t>
            </a:r>
            <a:r>
              <a:rPr lang="en-GB" baseline="0" noProof="0" dirty="0"/>
              <a:t> </a:t>
            </a:r>
            <a:r>
              <a:rPr lang="en-GB" baseline="0" noProof="0" dirty="0" err="1"/>
              <a:t>kwenye</a:t>
            </a:r>
            <a:r>
              <a:rPr lang="en-GB" baseline="0" noProof="0" dirty="0"/>
              <a:t> </a:t>
            </a:r>
            <a:r>
              <a:rPr lang="en-GB" baseline="0" noProof="0" dirty="0" err="1"/>
              <a:t>vitabu</a:t>
            </a:r>
            <a:r>
              <a:rPr lang="en-GB" baseline="0" noProof="0" dirty="0"/>
              <a:t> </a:t>
            </a:r>
            <a:r>
              <a:rPr lang="en-GB" baseline="0" noProof="0" dirty="0" err="1"/>
              <a:t>vyao</a:t>
            </a:r>
            <a:r>
              <a:rPr lang="en-GB" baseline="0" noProof="0" dirty="0"/>
              <a:t> </a:t>
            </a:r>
            <a:r>
              <a:rPr lang="en-GB" baseline="0" noProof="0" dirty="0" err="1"/>
              <a:t>vya</a:t>
            </a:r>
            <a:r>
              <a:rPr lang="en-GB" baseline="0" noProof="0" dirty="0"/>
              <a:t> </a:t>
            </a:r>
            <a:r>
              <a:rPr lang="en-GB" baseline="0" noProof="0" dirty="0" err="1"/>
              <a:t>kumbukumbu</a:t>
            </a:r>
            <a:r>
              <a:rPr lang="en-GB" baseline="0" noProof="0" dirty="0"/>
              <a:t>. </a:t>
            </a:r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311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nafasi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mwalimu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ameonesha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Usikosoe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mrejesho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kwanza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hapo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Mara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zote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mrejesho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kwanza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unakuwa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hauko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‘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mpangillio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mzuri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’.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tunaiita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kupayuka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Mwalimu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zoezi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lazima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apate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fursa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kupumzika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sababu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amepata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hofu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wakati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kuonesha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ustadi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wake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kufundisha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nk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8217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 err="1"/>
              <a:t>Wape</a:t>
            </a:r>
            <a:r>
              <a:rPr lang="en-GB" baseline="0" dirty="0"/>
              <a:t> </a:t>
            </a:r>
            <a:r>
              <a:rPr lang="en-GB" baseline="0" dirty="0" err="1"/>
              <a:t>walimu</a:t>
            </a:r>
            <a:r>
              <a:rPr lang="en-GB" baseline="0" dirty="0"/>
              <a:t> </a:t>
            </a:r>
            <a:r>
              <a:rPr lang="en-GB" baseline="0" dirty="0" err="1"/>
              <a:t>maelekezo</a:t>
            </a:r>
            <a:r>
              <a:rPr lang="en-GB" baseline="0" dirty="0"/>
              <a:t> </a:t>
            </a:r>
            <a:r>
              <a:rPr lang="en-GB" baseline="0" dirty="0" err="1"/>
              <a:t>kwamba</a:t>
            </a:r>
            <a:r>
              <a:rPr lang="en-GB" baseline="0" dirty="0"/>
              <a:t> </a:t>
            </a:r>
            <a:r>
              <a:rPr lang="en-GB" baseline="0" dirty="0" err="1"/>
              <a:t>mara</a:t>
            </a:r>
            <a:r>
              <a:rPr lang="en-GB" baseline="0" dirty="0"/>
              <a:t> </a:t>
            </a:r>
            <a:r>
              <a:rPr lang="en-GB" baseline="0" dirty="0" err="1"/>
              <a:t>zote</a:t>
            </a:r>
            <a:r>
              <a:rPr lang="en-GB" baseline="0" dirty="0"/>
              <a:t> </a:t>
            </a:r>
            <a:r>
              <a:rPr lang="en-GB" baseline="0" dirty="0" err="1"/>
              <a:t>wanapaswa</a:t>
            </a:r>
            <a:r>
              <a:rPr lang="en-GB" baseline="0" dirty="0"/>
              <a:t> </a:t>
            </a:r>
            <a:r>
              <a:rPr lang="en-GB" baseline="0" dirty="0" err="1"/>
              <a:t>kufuata</a:t>
            </a:r>
            <a:r>
              <a:rPr lang="en-GB" baseline="0" dirty="0"/>
              <a:t> </a:t>
            </a:r>
            <a:r>
              <a:rPr lang="en-GB" baseline="0" dirty="0" err="1"/>
              <a:t>hatua</a:t>
            </a:r>
            <a:r>
              <a:rPr lang="en-GB" baseline="0" dirty="0"/>
              <a:t> 3: </a:t>
            </a:r>
            <a:r>
              <a:rPr lang="en-GB" baseline="0" dirty="0" err="1"/>
              <a:t>fanya</a:t>
            </a:r>
            <a:r>
              <a:rPr lang="en-GB" baseline="0" dirty="0"/>
              <a:t> </a:t>
            </a:r>
            <a:r>
              <a:rPr lang="en-GB" baseline="0" dirty="0" err="1"/>
              <a:t>marudio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ulichofanya</a:t>
            </a:r>
            <a:r>
              <a:rPr lang="en-GB" baseline="0" dirty="0"/>
              <a:t> – </a:t>
            </a:r>
            <a:r>
              <a:rPr lang="en-GB" baseline="0" dirty="0" err="1"/>
              <a:t>changanua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fanya</a:t>
            </a:r>
            <a:r>
              <a:rPr lang="en-GB" baseline="0" dirty="0"/>
              <a:t> </a:t>
            </a:r>
            <a:r>
              <a:rPr lang="en-GB" baseline="0" dirty="0" err="1"/>
              <a:t>hitimisho</a:t>
            </a:r>
            <a:r>
              <a:rPr lang="en-GB" baseline="0" dirty="0"/>
              <a:t> – </a:t>
            </a:r>
            <a:r>
              <a:rPr lang="en-GB" baseline="0" dirty="0" err="1"/>
              <a:t>andika</a:t>
            </a:r>
            <a:r>
              <a:rPr lang="en-GB" baseline="0" dirty="0"/>
              <a:t> </a:t>
            </a:r>
            <a:r>
              <a:rPr lang="en-GB" baseline="0" dirty="0" err="1"/>
              <a:t>kinachotakiwa</a:t>
            </a:r>
            <a:r>
              <a:rPr lang="en-GB" baseline="0" dirty="0"/>
              <a:t> </a:t>
            </a:r>
            <a:r>
              <a:rPr lang="en-GB" baseline="0" dirty="0" err="1"/>
              <a:t>kuboreshwa</a:t>
            </a:r>
            <a:r>
              <a:rPr lang="en-GB" baseline="0" dirty="0"/>
              <a:t> </a:t>
            </a:r>
            <a:r>
              <a:rPr lang="en-GB" baseline="0" dirty="0" err="1"/>
              <a:t>wakati</a:t>
            </a:r>
            <a:r>
              <a:rPr lang="en-GB" baseline="0" dirty="0"/>
              <a:t> </a:t>
            </a:r>
            <a:r>
              <a:rPr lang="en-GB" baseline="0" dirty="0" err="1"/>
              <a:t>ujao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2736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623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Somo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linahusu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shirikishi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CBET. Ni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zinatumika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kuchochea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zinawafanya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fikra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pevu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kuwasaidia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kutafakari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wanachokifanya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kitovu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yanayompa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kipaombele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6948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ilivyoelezwa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wanabadilishana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mawazo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kipindi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majumuisho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Mkufuzi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anaandika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mawazo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chati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mgeuzo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Inawezekana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kufanya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chemsha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bongo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makundi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madogo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madogo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unawataka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washiriki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kuandika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mawazo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chati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mgeuzo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Baada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kukamilika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zoezi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kuchemsha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bongo,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washiriki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wanatundika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chati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ukutani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mmoja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anapita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kuona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kujadili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kilichoandikwa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unafanya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mjadala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inavyokuwa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vipindi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majumuisho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0951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vizuri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kuwapa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muda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kuyatafakari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mabadiliko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Waache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wajadili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mbalimbali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ufundishaji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zilizo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7.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kipindi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majumuisho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maelezo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kuhusu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mrejesho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kuhusu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mapendekezo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MKU.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508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kushoto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inahusu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MKM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safu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kulia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inahusu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MKU.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Uliza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maswali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uone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washiriki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wanaelewa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vizuri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tofauti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zake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MKM,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mkazo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unakuwa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maudhui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mwalimu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anawapatia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wasio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maarifa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upande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mwingine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MKU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kuongezea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maarifa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kidogo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uzoefu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walionao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Maarifa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mapya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lazima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yahusishwe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maarifa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fikra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mitazamo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iliyopo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530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Angalizo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makini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mchanganyiko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tatu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majadiliano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binafsi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njia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mwalimu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kufundisha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ufanisi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pale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inapohusisha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mijadala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au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kazi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vitendo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n.k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84361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shirikishi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mijadala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Ni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mahususi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kufundishia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inawachochea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kuchukua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majukumu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mwalimu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Kanuni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kwamba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unajifunza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kutokana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unachowaambia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wengine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Tazama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piramidi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inayofuata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687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baseline="0" dirty="0" err="1"/>
              <a:t>Piramidi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mafunzo</a:t>
            </a:r>
            <a:r>
              <a:rPr lang="en-GB" baseline="0" dirty="0"/>
              <a:t> </a:t>
            </a:r>
            <a:r>
              <a:rPr lang="en-GB" baseline="0" dirty="0" err="1"/>
              <a:t>inaonesha</a:t>
            </a:r>
            <a:r>
              <a:rPr lang="en-GB" baseline="0" dirty="0"/>
              <a:t> </a:t>
            </a:r>
            <a:r>
              <a:rPr lang="en-GB" baseline="0" dirty="0" err="1"/>
              <a:t>kwamba</a:t>
            </a:r>
            <a:r>
              <a:rPr lang="en-GB" baseline="0" dirty="0"/>
              <a:t> </a:t>
            </a:r>
            <a:r>
              <a:rPr lang="en-GB" baseline="0" dirty="0" err="1"/>
              <a:t>wanafunzi</a:t>
            </a:r>
            <a:r>
              <a:rPr lang="en-GB" baseline="0" dirty="0"/>
              <a:t> </a:t>
            </a:r>
            <a:r>
              <a:rPr lang="en-GB" baseline="0" dirty="0" err="1"/>
              <a:t>wanajifunza</a:t>
            </a:r>
            <a:r>
              <a:rPr lang="en-GB" baseline="0" dirty="0"/>
              <a:t> </a:t>
            </a:r>
            <a:r>
              <a:rPr lang="en-GB" baseline="0" dirty="0" err="1"/>
              <a:t>zaidi</a:t>
            </a:r>
            <a:r>
              <a:rPr lang="en-GB" baseline="0" dirty="0"/>
              <a:t> </a:t>
            </a:r>
            <a:r>
              <a:rPr lang="en-GB" baseline="0" dirty="0" err="1"/>
              <a:t>wakiwa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ushiriki</a:t>
            </a:r>
            <a:r>
              <a:rPr lang="en-GB" baseline="0" dirty="0"/>
              <a:t> </a:t>
            </a:r>
            <a:r>
              <a:rPr lang="en-GB" baseline="0" dirty="0" err="1"/>
              <a:t>hai</a:t>
            </a:r>
            <a:r>
              <a:rPr lang="en-GB" baseline="0" dirty="0"/>
              <a:t>: </a:t>
            </a:r>
            <a:r>
              <a:rPr lang="en-GB" baseline="0" dirty="0" err="1"/>
              <a:t>wanajadili</a:t>
            </a:r>
            <a:r>
              <a:rPr lang="en-GB" baseline="0" dirty="0"/>
              <a:t>, </a:t>
            </a:r>
            <a:r>
              <a:rPr lang="en-GB" baseline="0" dirty="0" err="1"/>
              <a:t>wanafanya</a:t>
            </a:r>
            <a:r>
              <a:rPr lang="en-GB" baseline="0" dirty="0"/>
              <a:t>, </a:t>
            </a:r>
            <a:r>
              <a:rPr lang="en-GB" baseline="0" dirty="0" err="1"/>
              <a:t>wanafundisha</a:t>
            </a:r>
            <a:r>
              <a:rPr lang="en-GB" baseline="0" dirty="0"/>
              <a:t> </a:t>
            </a:r>
            <a:r>
              <a:rPr lang="en-GB" baseline="0" dirty="0" err="1"/>
              <a:t>wengine</a:t>
            </a:r>
            <a:r>
              <a:rPr lang="en-GB" baseline="0" dirty="0"/>
              <a:t>.</a:t>
            </a:r>
          </a:p>
          <a:p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kufundisha</a:t>
            </a:r>
            <a:r>
              <a:rPr lang="en-GB" baseline="0" dirty="0"/>
              <a:t> </a:t>
            </a:r>
            <a:r>
              <a:rPr lang="en-GB" baseline="0" dirty="0" err="1"/>
              <a:t>wengine</a:t>
            </a:r>
            <a:r>
              <a:rPr lang="en-GB" baseline="0" dirty="0"/>
              <a:t> au </a:t>
            </a:r>
            <a:r>
              <a:rPr lang="en-GB" baseline="0" dirty="0" err="1"/>
              <a:t>matumizi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haraka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masomo</a:t>
            </a:r>
            <a:r>
              <a:rPr lang="en-GB" baseline="0" dirty="0"/>
              <a:t>, </a:t>
            </a:r>
            <a:r>
              <a:rPr lang="en-GB" baseline="0" dirty="0" err="1"/>
              <a:t>wanafunzi</a:t>
            </a:r>
            <a:r>
              <a:rPr lang="en-GB" baseline="0" dirty="0"/>
              <a:t> </a:t>
            </a:r>
            <a:r>
              <a:rPr lang="en-GB" baseline="0" dirty="0" err="1"/>
              <a:t>hujifunza</a:t>
            </a:r>
            <a:r>
              <a:rPr lang="en-GB" baseline="0" dirty="0"/>
              <a:t> </a:t>
            </a:r>
            <a:r>
              <a:rPr lang="en-GB" baseline="0" dirty="0" err="1"/>
              <a:t>zaidi</a:t>
            </a:r>
            <a:r>
              <a:rPr lang="en-GB" baseline="0" dirty="0"/>
              <a:t> (</a:t>
            </a:r>
            <a:r>
              <a:rPr lang="en-GB" baseline="0" dirty="0" err="1"/>
              <a:t>asilimia</a:t>
            </a:r>
            <a:r>
              <a:rPr lang="en-GB" baseline="0" dirty="0"/>
              <a:t> 90). </a:t>
            </a:r>
            <a:r>
              <a:rPr lang="en-GB" baseline="0" dirty="0" err="1"/>
              <a:t>Wanapofanya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vitendo</a:t>
            </a:r>
            <a:r>
              <a:rPr lang="en-GB" baseline="0" dirty="0"/>
              <a:t> </a:t>
            </a:r>
            <a:r>
              <a:rPr lang="en-GB" baseline="0" dirty="0" err="1"/>
              <a:t>hujifunza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asilimia</a:t>
            </a:r>
            <a:r>
              <a:rPr lang="en-GB" baseline="0" dirty="0"/>
              <a:t> 75. </a:t>
            </a:r>
            <a:r>
              <a:rPr lang="en-GB" baseline="0" dirty="0" err="1"/>
              <a:t>Katika</a:t>
            </a:r>
            <a:r>
              <a:rPr lang="en-GB" baseline="0" dirty="0"/>
              <a:t> </a:t>
            </a:r>
            <a:r>
              <a:rPr lang="en-GB" baseline="0" dirty="0" err="1"/>
              <a:t>makundi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mijadala</a:t>
            </a:r>
            <a:r>
              <a:rPr lang="en-GB" baseline="0" dirty="0"/>
              <a:t>, </a:t>
            </a:r>
            <a:r>
              <a:rPr lang="en-GB" baseline="0" dirty="0" err="1"/>
              <a:t>wanakuwa</a:t>
            </a:r>
            <a:r>
              <a:rPr lang="en-GB" baseline="0" dirty="0"/>
              <a:t> </a:t>
            </a:r>
            <a:r>
              <a:rPr lang="en-GB" baseline="0" dirty="0" err="1"/>
              <a:t>hai</a:t>
            </a:r>
            <a:r>
              <a:rPr lang="en-GB" baseline="0" dirty="0"/>
              <a:t> </a:t>
            </a:r>
            <a:r>
              <a:rPr lang="en-GB" baseline="0" dirty="0" err="1"/>
              <a:t>pia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hujifunza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asilimia</a:t>
            </a:r>
            <a:r>
              <a:rPr lang="en-GB" baseline="0" dirty="0"/>
              <a:t> 50. </a:t>
            </a:r>
            <a:r>
              <a:rPr lang="en-GB" baseline="0" dirty="0" err="1"/>
              <a:t>Katika</a:t>
            </a:r>
            <a:r>
              <a:rPr lang="en-GB" baseline="0" dirty="0"/>
              <a:t> </a:t>
            </a:r>
            <a:r>
              <a:rPr lang="en-GB" baseline="0" dirty="0" err="1"/>
              <a:t>mazingira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asili</a:t>
            </a:r>
            <a:r>
              <a:rPr lang="en-GB" baseline="0" dirty="0"/>
              <a:t> </a:t>
            </a:r>
            <a:r>
              <a:rPr lang="en-GB" baseline="0" dirty="0" err="1"/>
              <a:t>pamoja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kuonesha</a:t>
            </a:r>
            <a:r>
              <a:rPr lang="en-GB" baseline="0" dirty="0"/>
              <a:t>, </a:t>
            </a:r>
            <a:r>
              <a:rPr lang="en-GB" baseline="0" dirty="0" err="1"/>
              <a:t>hujifunza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asilimia</a:t>
            </a:r>
            <a:r>
              <a:rPr lang="en-GB" baseline="0" dirty="0"/>
              <a:t> 30 </a:t>
            </a:r>
            <a:r>
              <a:rPr lang="en-GB" baseline="0" dirty="0" err="1"/>
              <a:t>tu</a:t>
            </a:r>
            <a:r>
              <a:rPr lang="en-GB" baseline="0" dirty="0"/>
              <a:t>,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hilamu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kuona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kusikia</a:t>
            </a:r>
            <a:r>
              <a:rPr lang="en-GB" baseline="0" dirty="0"/>
              <a:t> </a:t>
            </a:r>
            <a:r>
              <a:rPr lang="en-GB" baseline="0" dirty="0" err="1"/>
              <a:t>watakuwa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asilimia</a:t>
            </a:r>
            <a:r>
              <a:rPr lang="en-GB" baseline="0" dirty="0"/>
              <a:t> 20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matokeo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kujifunza</a:t>
            </a:r>
            <a:r>
              <a:rPr lang="en-GB" baseline="0" dirty="0"/>
              <a:t>, </a:t>
            </a:r>
            <a:r>
              <a:rPr lang="en-GB" baseline="0" dirty="0" err="1"/>
              <a:t>kusoma</a:t>
            </a:r>
            <a:r>
              <a:rPr lang="en-GB" baseline="0" dirty="0"/>
              <a:t> </a:t>
            </a:r>
            <a:r>
              <a:rPr lang="en-GB" baseline="0" dirty="0" err="1"/>
              <a:t>ni</a:t>
            </a:r>
            <a:r>
              <a:rPr lang="en-GB" baseline="0" dirty="0"/>
              <a:t> </a:t>
            </a:r>
            <a:r>
              <a:rPr lang="en-GB" baseline="0" dirty="0" err="1"/>
              <a:t>asilimia</a:t>
            </a:r>
            <a:r>
              <a:rPr lang="en-GB" baseline="0" dirty="0"/>
              <a:t> 10 </a:t>
            </a:r>
            <a:r>
              <a:rPr lang="en-GB" baseline="0" dirty="0" err="1"/>
              <a:t>tu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kupata</a:t>
            </a:r>
            <a:r>
              <a:rPr lang="en-GB" baseline="0" dirty="0"/>
              <a:t> </a:t>
            </a:r>
            <a:r>
              <a:rPr lang="en-GB" baseline="0" dirty="0" err="1"/>
              <a:t>mhadhara</a:t>
            </a:r>
            <a:r>
              <a:rPr lang="en-GB" baseline="0" dirty="0"/>
              <a:t> </a:t>
            </a:r>
            <a:r>
              <a:rPr lang="en-GB" baseline="0" dirty="0" err="1"/>
              <a:t>inawapa</a:t>
            </a:r>
            <a:r>
              <a:rPr lang="en-GB" baseline="0" dirty="0"/>
              <a:t> </a:t>
            </a:r>
            <a:r>
              <a:rPr lang="en-GB" baseline="0" dirty="0" err="1"/>
              <a:t>asilimia</a:t>
            </a:r>
            <a:r>
              <a:rPr lang="en-GB" baseline="0" dirty="0"/>
              <a:t> 5 </a:t>
            </a:r>
            <a:r>
              <a:rPr lang="en-GB" baseline="0" dirty="0" err="1"/>
              <a:t>tu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matokeo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kujifunza</a:t>
            </a:r>
            <a:r>
              <a:rPr lang="en-GB" baseline="0" dirty="0"/>
              <a:t>. = … </a:t>
            </a:r>
            <a:r>
              <a:rPr lang="en-GB" baseline="0" dirty="0" err="1"/>
              <a:t>Asilimia</a:t>
            </a:r>
            <a:r>
              <a:rPr lang="en-GB" baseline="0" dirty="0"/>
              <a:t> 90 </a:t>
            </a:r>
            <a:r>
              <a:rPr lang="en-GB" baseline="0" dirty="0" err="1"/>
              <a:t>wanafundisha</a:t>
            </a:r>
            <a:r>
              <a:rPr lang="en-GB" baseline="0" dirty="0"/>
              <a:t> </a:t>
            </a:r>
            <a:r>
              <a:rPr lang="en-GB" baseline="0" dirty="0" err="1"/>
              <a:t>wengine</a:t>
            </a:r>
            <a:r>
              <a:rPr lang="en-GB" baseline="0" dirty="0"/>
              <a:t>/</a:t>
            </a:r>
            <a:r>
              <a:rPr lang="en-GB" baseline="0" dirty="0" err="1"/>
              <a:t>matumizi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haraka</a:t>
            </a:r>
            <a:endParaRPr lang="en-GB" baseline="0" dirty="0"/>
          </a:p>
          <a:p>
            <a:r>
              <a:rPr lang="en-GB" baseline="0" dirty="0" err="1"/>
              <a:t>Kujifunza</a:t>
            </a:r>
            <a:r>
              <a:rPr lang="en-GB" baseline="0" dirty="0"/>
              <a:t> </a:t>
            </a:r>
            <a:r>
              <a:rPr lang="en-GB" baseline="0" dirty="0" err="1"/>
              <a:t>Piramidi</a:t>
            </a:r>
            <a:r>
              <a:rPr lang="en-GB" baseline="0" dirty="0"/>
              <a:t> (learning  Pyramid)		</a:t>
            </a:r>
            <a:r>
              <a:rPr lang="en-GB" baseline="0" dirty="0" err="1"/>
              <a:t>Kiwango</a:t>
            </a:r>
            <a:r>
              <a:rPr lang="en-GB" baseline="0" dirty="0"/>
              <a:t> cha </a:t>
            </a:r>
            <a:r>
              <a:rPr lang="en-GB" baseline="0" dirty="0" err="1"/>
              <a:t>Wastani</a:t>
            </a:r>
            <a:r>
              <a:rPr lang="en-GB" baseline="0" dirty="0"/>
              <a:t> cha </a:t>
            </a:r>
            <a:r>
              <a:rPr lang="en-GB" baseline="0" dirty="0" err="1"/>
              <a:t>Uhifadhi</a:t>
            </a:r>
            <a:r>
              <a:rPr lang="en-GB" baseline="0" dirty="0"/>
              <a:t> (Average Retention Rate)</a:t>
            </a:r>
          </a:p>
          <a:p>
            <a:r>
              <a:rPr lang="en-GB" baseline="0" dirty="0" err="1"/>
              <a:t>Kiasili</a:t>
            </a:r>
            <a:r>
              <a:rPr lang="en-GB" baseline="0" dirty="0"/>
              <a:t> </a:t>
            </a:r>
            <a:r>
              <a:rPr lang="en-GB" baseline="0" dirty="0" err="1"/>
              <a:t>tu</a:t>
            </a:r>
            <a:r>
              <a:rPr lang="en-GB" baseline="0" dirty="0"/>
              <a:t> (Traditional Passive)</a:t>
            </a:r>
          </a:p>
          <a:p>
            <a:endParaRPr lang="en-GB" baseline="0" dirty="0"/>
          </a:p>
          <a:p>
            <a:r>
              <a:rPr lang="en-GB" baseline="0" dirty="0"/>
              <a:t>Hai (Active)</a:t>
            </a:r>
          </a:p>
          <a:p>
            <a:endParaRPr lang="en-GB" baseline="0" dirty="0"/>
          </a:p>
          <a:p>
            <a:r>
              <a:rPr lang="en-GB" baseline="0" dirty="0" err="1"/>
              <a:t>Mhadhara</a:t>
            </a:r>
            <a:r>
              <a:rPr lang="en-GB" baseline="0" dirty="0"/>
              <a:t>		</a:t>
            </a:r>
            <a:r>
              <a:rPr lang="en-GB" baseline="0" dirty="0" err="1"/>
              <a:t>asilimia</a:t>
            </a:r>
            <a:r>
              <a:rPr lang="en-GB" baseline="0" dirty="0"/>
              <a:t>  5 %</a:t>
            </a:r>
          </a:p>
          <a:p>
            <a:r>
              <a:rPr lang="en-GB" baseline="0" dirty="0" err="1"/>
              <a:t>Kusoma</a:t>
            </a:r>
            <a:r>
              <a:rPr lang="en-GB" baseline="0" dirty="0"/>
              <a:t>		</a:t>
            </a:r>
            <a:r>
              <a:rPr lang="en-GB" baseline="0" dirty="0" err="1"/>
              <a:t>asilimia</a:t>
            </a:r>
            <a:r>
              <a:rPr lang="en-GB" baseline="0" dirty="0"/>
              <a:t> 10 %</a:t>
            </a:r>
          </a:p>
          <a:p>
            <a:r>
              <a:rPr lang="en-GB" baseline="0" dirty="0" err="1"/>
              <a:t>Kusikia</a:t>
            </a:r>
            <a:r>
              <a:rPr lang="en-GB" baseline="0" dirty="0"/>
              <a:t> </a:t>
            </a:r>
            <a:r>
              <a:rPr lang="en-GB" baseline="0" dirty="0" err="1"/>
              <a:t>na</a:t>
            </a:r>
            <a:r>
              <a:rPr lang="en-GB" baseline="0" dirty="0"/>
              <a:t> </a:t>
            </a:r>
            <a:r>
              <a:rPr lang="en-GB" baseline="0" dirty="0" err="1"/>
              <a:t>Kuona</a:t>
            </a:r>
            <a:r>
              <a:rPr lang="en-GB" baseline="0" dirty="0"/>
              <a:t>	</a:t>
            </a:r>
            <a:r>
              <a:rPr lang="en-GB" baseline="0" dirty="0" err="1"/>
              <a:t>asilimia</a:t>
            </a:r>
            <a:r>
              <a:rPr lang="en-GB" baseline="0" dirty="0"/>
              <a:t> 20 %</a:t>
            </a:r>
          </a:p>
          <a:p>
            <a:r>
              <a:rPr lang="en-GB" baseline="0" dirty="0" err="1"/>
              <a:t>Maonesho</a:t>
            </a:r>
            <a:r>
              <a:rPr lang="en-GB" baseline="0" dirty="0"/>
              <a:t>		</a:t>
            </a:r>
            <a:r>
              <a:rPr lang="en-GB" baseline="0" dirty="0" err="1"/>
              <a:t>asilimia</a:t>
            </a:r>
            <a:r>
              <a:rPr lang="en-GB" baseline="0" dirty="0"/>
              <a:t> 30 %</a:t>
            </a:r>
          </a:p>
          <a:p>
            <a:r>
              <a:rPr lang="en-GB" baseline="0" dirty="0" err="1"/>
              <a:t>Kundi</a:t>
            </a:r>
            <a:r>
              <a:rPr lang="en-GB" baseline="0" dirty="0"/>
              <a:t> la </a:t>
            </a:r>
            <a:r>
              <a:rPr lang="en-GB" baseline="0" dirty="0" err="1"/>
              <a:t>mjadala</a:t>
            </a:r>
            <a:r>
              <a:rPr lang="en-GB" baseline="0" dirty="0"/>
              <a:t>	</a:t>
            </a:r>
            <a:r>
              <a:rPr lang="en-GB" baseline="0" dirty="0" err="1"/>
              <a:t>asilimia</a:t>
            </a:r>
            <a:r>
              <a:rPr lang="en-GB" baseline="0" dirty="0"/>
              <a:t> 50 %</a:t>
            </a:r>
          </a:p>
          <a:p>
            <a:r>
              <a:rPr lang="en-GB" baseline="0" dirty="0" err="1"/>
              <a:t>Kufanya</a:t>
            </a:r>
            <a:r>
              <a:rPr lang="en-GB" baseline="0" dirty="0"/>
              <a:t> </a:t>
            </a:r>
            <a:r>
              <a:rPr lang="en-GB" baseline="0" dirty="0" err="1"/>
              <a:t>kwa</a:t>
            </a:r>
            <a:r>
              <a:rPr lang="en-GB" baseline="0" dirty="0"/>
              <a:t> </a:t>
            </a:r>
            <a:r>
              <a:rPr lang="en-GB" baseline="0" dirty="0" err="1"/>
              <a:t>vitendo</a:t>
            </a:r>
            <a:r>
              <a:rPr lang="en-GB" baseline="0" dirty="0"/>
              <a:t>	</a:t>
            </a:r>
            <a:r>
              <a:rPr lang="en-GB" baseline="0" dirty="0" err="1"/>
              <a:t>asilimia</a:t>
            </a:r>
            <a:r>
              <a:rPr lang="en-GB" baseline="0" dirty="0"/>
              <a:t> 75 %</a:t>
            </a:r>
          </a:p>
          <a:p>
            <a:r>
              <a:rPr lang="en-GB" baseline="0" dirty="0" err="1"/>
              <a:t>Kufundisha</a:t>
            </a:r>
            <a:r>
              <a:rPr lang="en-GB" baseline="0" dirty="0"/>
              <a:t> </a:t>
            </a:r>
            <a:r>
              <a:rPr lang="en-GB" baseline="0" dirty="0" err="1"/>
              <a:t>wengine</a:t>
            </a:r>
            <a:r>
              <a:rPr lang="en-GB" baseline="0" dirty="0"/>
              <a:t>/</a:t>
            </a:r>
            <a:r>
              <a:rPr lang="en-GB" baseline="0" dirty="0" err="1"/>
              <a:t>matumizi</a:t>
            </a:r>
            <a:r>
              <a:rPr lang="en-GB" baseline="0" dirty="0"/>
              <a:t> </a:t>
            </a:r>
            <a:r>
              <a:rPr lang="en-GB" baseline="0" dirty="0" err="1"/>
              <a:t>ya</a:t>
            </a:r>
            <a:r>
              <a:rPr lang="en-GB" baseline="0" dirty="0"/>
              <a:t> </a:t>
            </a:r>
            <a:r>
              <a:rPr lang="en-GB" baseline="0" dirty="0" err="1"/>
              <a:t>haraka</a:t>
            </a:r>
            <a:r>
              <a:rPr lang="en-GB" baseline="0" dirty="0"/>
              <a:t>	</a:t>
            </a:r>
            <a:r>
              <a:rPr lang="en-GB" baseline="0" dirty="0" err="1"/>
              <a:t>asilimia</a:t>
            </a:r>
            <a:r>
              <a:rPr lang="en-GB" baseline="0" dirty="0"/>
              <a:t> 90 %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2D1BB-D149-4B45-BD84-10A57BD275A3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325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Walimu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wanajifunza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Mwalimu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lazima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ajifunze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kusikiliza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majibu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kuchochea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maswali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ajifunze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kuuliza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maswali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kutoa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maoni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Kujifunza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inamaanisha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unawajibika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matokeo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Mtu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mmojawapo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ndani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akibaki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nyuma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kila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mmoja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kundi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anawajibika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kumrudisha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kwenye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mstari</a:t>
            </a:r>
            <a:endParaRPr lang="en-GB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763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vizuri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kutillia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maanani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kwamba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maandiko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istilahi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mbalimbali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zimetumika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kumaanisha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matumizi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mpya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kufundishia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MKU,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shirikishi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yalio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shirikishi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yanayojikita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mwanafunzi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kuzingatia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matokeo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kushughulika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matatizo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ubunifu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mafunzo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kina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n.k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Kuna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tofauti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kati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mbinu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hizi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lakini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mfanano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wake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Zote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zinaweka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msisitizo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kwamba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maudhui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lakini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muhimu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zaidi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ambavyo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tunapata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maudhui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namna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ambayo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tunaweza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kutumia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tulichojifunza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kwa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vitendo</a:t>
            </a:r>
            <a:r>
              <a:rPr lang="en-GB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2D1BB-D149-4B45-BD84-10A57BD275A3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649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0C78-3F71-4255-A54D-04240E58FB80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4737-FAE7-4BE5-81AF-4E2C705434F7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E9CC-0EAD-4CCF-8535-A08516260C7B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0C78-3F71-4255-A54D-04240E58FB80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78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6BD-0F17-484B-BA58-D312131AF219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8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5BE9-4E33-40D2-A1DA-6483C33A9BDA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22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329F-AE9A-4B85-9E12-0EFC951FEC22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9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CA4-9D52-42D6-A118-4EB2703B8DC9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499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1256-78DB-4EE1-A958-816CEEADDBBA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474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CCE9-2B2D-4175-BDA0-4164B5D6727D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509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6B18-D7D3-411F-916F-59F2000F6765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49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076BD-0F17-484B-BA58-D312131AF219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C287-C9F0-4438-9CCC-4808BDEA9A24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37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4737-FAE7-4BE5-81AF-4E2C705434F7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0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AE9CC-0EAD-4CCF-8535-A08516260C7B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5BE9-4E33-40D2-A1DA-6483C33A9BDA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7329F-AE9A-4B85-9E12-0EFC951FEC22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D2CA4-9D52-42D6-A118-4EB2703B8DC9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71256-78DB-4EE1-A958-816CEEADDBBA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FCCE9-2B2D-4175-BDA0-4164B5D6727D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F6B18-D7D3-411F-916F-59F2000F6765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6C287-C9F0-4438-9CCC-4808BDEA9A24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B181-CC9D-4F8B-AD0C-6B267AA693DE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4B181-CC9D-4F8B-AD0C-6B267AA693DE}" type="datetime1">
              <a:rPr lang="en-US" smtClean="0"/>
              <a:pPr/>
              <a:t>11/1/2021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BF05E-D92C-9F4E-8EBD-61223F3AC045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033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765210"/>
            <a:ext cx="5954151" cy="1173743"/>
          </a:xfrm>
        </p:spPr>
        <p:txBody>
          <a:bodyPr>
            <a:noAutofit/>
          </a:bodyPr>
          <a:lstStyle/>
          <a:p>
            <a:pPr algn="l"/>
            <a:r>
              <a:rPr lang="en-GB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CBET </a:t>
            </a:r>
            <a:r>
              <a:rPr lang="en-GB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na</a:t>
            </a:r>
            <a:r>
              <a:rPr lang="en-GB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mbinu</a:t>
            </a:r>
            <a:r>
              <a:rPr lang="en-GB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chochezi</a:t>
            </a:r>
            <a:endParaRPr lang="en-US" sz="3600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267200"/>
            <a:ext cx="481732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Mafunzo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Utangulizi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kuhusu</a:t>
            </a:r>
            <a:r>
              <a:rPr lang="en-GB" altLang="en-US" sz="2000" b="1" dirty="0">
                <a:solidFill>
                  <a:schemeClr val="bg1"/>
                </a:solidFill>
              </a:rPr>
              <a:t> CBET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Siku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2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5BACA785-771A-1A4C-9017-83785396EA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2820" y="585632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/>
              <a:t>KANUNI ZA </a:t>
            </a:r>
            <a:r>
              <a:rPr lang="en-US" altLang="en-US" sz="3200" b="1" cap="all" dirty="0" err="1"/>
              <a:t>mafunzo</a:t>
            </a:r>
            <a:r>
              <a:rPr lang="en-US" altLang="en-US" sz="3200" b="1" cap="all" dirty="0"/>
              <a:t> SHIRIKISHI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2820" y="1600200"/>
            <a:ext cx="743836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Kufundisha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si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kusimulia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kujifunza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si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kusikiliza</a:t>
            </a:r>
            <a:r>
              <a:rPr lang="en-US" altLang="en-US" sz="2400" dirty="0">
                <a:latin typeface="+mj-lt"/>
              </a:rPr>
              <a:t>;</a:t>
            </a:r>
          </a:p>
          <a:p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Kadiri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mwalimu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anavyopunguza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kuongea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ndivyo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mwanafunzi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anavyojifunza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Kadiri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mwanafunzi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anavyozungumza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ndivyo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anavyojifunza</a:t>
            </a:r>
            <a:r>
              <a:rPr lang="en-US" altLang="en-US" sz="2400" dirty="0">
                <a:latin typeface="+mj-lt"/>
              </a:rPr>
              <a:t>;</a:t>
            </a:r>
          </a:p>
          <a:p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Nafasi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sawa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kuzungumza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kufikiri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kujifunza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kwenye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kundi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 marL="342900" indent="-342900"/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Wajibika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timu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yako</a:t>
            </a:r>
            <a:r>
              <a:rPr lang="en-US" altLang="en-US" sz="2400" dirty="0">
                <a:latin typeface="+mj-lt"/>
              </a:rPr>
              <a:t>;</a:t>
            </a:r>
          </a:p>
          <a:p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Kubali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kukosolewa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utofauti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mtazamo</a:t>
            </a:r>
            <a:r>
              <a:rPr lang="en-US" altLang="en-US" sz="2400" dirty="0">
                <a:latin typeface="+mj-lt"/>
              </a:rPr>
              <a:t>.</a:t>
            </a:r>
          </a:p>
          <a:p>
            <a:endParaRPr lang="en-US" altLang="en-US" sz="2400" dirty="0">
              <a:latin typeface="+mj-lt"/>
            </a:endParaRPr>
          </a:p>
          <a:p>
            <a:pPr>
              <a:defRPr/>
            </a:pPr>
            <a:endParaRPr lang="en-US" altLang="en-US" sz="2400" dirty="0"/>
          </a:p>
        </p:txBody>
      </p: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852820" y="1483700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6717B2F2-A4A8-D04B-8507-9C6E7898C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90E98E16-C4A4-7D4B-AD43-0D378AB656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8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0550" y="705407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/>
              <a:t>MBINU MPYA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1595021"/>
            <a:ext cx="666409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Kujikita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kwenye</a:t>
            </a:r>
            <a:r>
              <a:rPr lang="en-US" altLang="en-US" sz="2400" dirty="0">
                <a:latin typeface="+mj-lt"/>
              </a:rPr>
              <a:t> MKU </a:t>
            </a:r>
            <a:r>
              <a:rPr lang="en-US" altLang="en-US" sz="2400" dirty="0" err="1">
                <a:latin typeface="+mj-lt"/>
              </a:rPr>
              <a:t>kuna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maana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mtindo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mpya</a:t>
            </a: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ufundishaji</a:t>
            </a: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mpya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kujifunza</a:t>
            </a:r>
            <a:r>
              <a:rPr lang="en-US" altLang="en-US" sz="2400" dirty="0">
                <a:latin typeface="+mj-lt"/>
              </a:rPr>
              <a:t>;</a:t>
            </a:r>
          </a:p>
          <a:p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Kuna </a:t>
            </a:r>
            <a:r>
              <a:rPr lang="en-US" altLang="en-US" sz="2400" dirty="0" err="1">
                <a:latin typeface="+mj-lt"/>
              </a:rPr>
              <a:t>haja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kuhama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kutoka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katika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ufundishaji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moja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moja</a:t>
            </a:r>
            <a:r>
              <a:rPr lang="en-US" altLang="en-US" sz="2400" dirty="0">
                <a:latin typeface="+mj-lt"/>
              </a:rPr>
              <a:t> (</a:t>
            </a:r>
            <a:r>
              <a:rPr lang="en-US" altLang="en-US" sz="2400" dirty="0" err="1">
                <a:latin typeface="+mj-lt"/>
              </a:rPr>
              <a:t>mihadhara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ufundishaji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darasani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mwalimu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kuendesha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zoezi</a:t>
            </a:r>
            <a:r>
              <a:rPr lang="en-US" altLang="en-US" sz="2400" dirty="0">
                <a:latin typeface="+mj-lt"/>
              </a:rPr>
              <a:t> la </a:t>
            </a:r>
            <a:r>
              <a:rPr lang="en-US" altLang="en-US" sz="2400" dirty="0" err="1">
                <a:latin typeface="+mj-lt"/>
              </a:rPr>
              <a:t>ujifunzaji</a:t>
            </a:r>
            <a:r>
              <a:rPr lang="en-US" altLang="en-US" sz="2400" dirty="0">
                <a:latin typeface="+mj-lt"/>
              </a:rPr>
              <a:t>) </a:t>
            </a:r>
            <a:r>
              <a:rPr lang="en-US" altLang="en-US" sz="2400" dirty="0" err="1">
                <a:latin typeface="+mj-lt"/>
              </a:rPr>
              <a:t>kwenda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shirikishi</a:t>
            </a:r>
            <a:r>
              <a:rPr lang="en-US" altLang="en-US" sz="2400" dirty="0">
                <a:latin typeface="+mj-lt"/>
              </a:rPr>
              <a:t>  (</a:t>
            </a:r>
            <a:r>
              <a:rPr lang="en-US" altLang="en-US" sz="2400" dirty="0" err="1">
                <a:latin typeface="+mj-lt"/>
              </a:rPr>
              <a:t>miradi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inayohusiana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makundi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tathmini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rika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mchanganyiko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binafsi</a:t>
            </a: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400" dirty="0" err="1">
                <a:latin typeface="+mj-lt"/>
              </a:rPr>
              <a:t>pamoja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mijadala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uwasilishaji</a:t>
            </a:r>
            <a:r>
              <a:rPr lang="en-US" altLang="en-US" sz="2400" dirty="0">
                <a:latin typeface="+mj-lt"/>
              </a:rPr>
              <a:t>);</a:t>
            </a:r>
          </a:p>
          <a:p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Mkazo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katika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ushiriki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wanafunzi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kujifunza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kutoka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kila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mmoja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wao</a:t>
            </a:r>
            <a:r>
              <a:rPr lang="en-US" altLang="en-US" sz="2400" dirty="0">
                <a:latin typeface="+mj-lt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1593433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1ADD2C48-536C-7C40-AC33-B47D043668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4E7049A-AF58-144E-B475-84A06B773B1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44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/>
              <a:t>TAFAKURI YA MBINU ZAKO ZA UFUNDISHAJI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Andika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kwenye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kitabu</a:t>
            </a:r>
            <a:r>
              <a:rPr lang="en-US" altLang="en-US" sz="2400" dirty="0">
                <a:latin typeface="+mj-lt"/>
              </a:rPr>
              <a:t> cha </a:t>
            </a:r>
            <a:r>
              <a:rPr lang="en-US" altLang="en-US" sz="2400" dirty="0" err="1">
                <a:latin typeface="+mj-lt"/>
              </a:rPr>
              <a:t>kumbukumbu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mbinu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tatu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ambazo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unatumia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mara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zote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unapofundisha</a:t>
            </a:r>
            <a:r>
              <a:rPr lang="en-US" altLang="en-US" sz="2400" dirty="0">
                <a:latin typeface="+mj-lt"/>
              </a:rPr>
              <a:t>;</a:t>
            </a:r>
          </a:p>
          <a:p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Je, </a:t>
            </a:r>
            <a:r>
              <a:rPr lang="en-US" altLang="en-US" sz="2400" dirty="0" err="1">
                <a:latin typeface="+mj-lt"/>
              </a:rPr>
              <a:t>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chochezi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kujifunza</a:t>
            </a:r>
            <a:r>
              <a:rPr lang="en-US" altLang="en-US" sz="2400" dirty="0">
                <a:latin typeface="+mj-lt"/>
              </a:rPr>
              <a:t>? Kama ‘</a:t>
            </a:r>
            <a:r>
              <a:rPr lang="en-US" altLang="en-US" sz="2400" dirty="0" err="1">
                <a:latin typeface="+mj-lt"/>
              </a:rPr>
              <a:t>ndiyo</a:t>
            </a:r>
            <a:r>
              <a:rPr lang="en-US" altLang="en-US" sz="2400" dirty="0">
                <a:latin typeface="+mj-lt"/>
              </a:rPr>
              <a:t>’ </a:t>
            </a:r>
            <a:r>
              <a:rPr lang="en-US" altLang="en-US" sz="2400" dirty="0" err="1">
                <a:latin typeface="+mj-lt"/>
              </a:rPr>
              <a:t>eleza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kwanini</a:t>
            </a:r>
            <a:r>
              <a:rPr lang="en-US" altLang="en-US" sz="2400" dirty="0">
                <a:latin typeface="+mj-lt"/>
              </a:rPr>
              <a:t>? Kama </a:t>
            </a:r>
            <a:r>
              <a:rPr lang="en-US" altLang="en-US" sz="2400" dirty="0" err="1">
                <a:latin typeface="+mj-lt"/>
              </a:rPr>
              <a:t>ni</a:t>
            </a:r>
            <a:r>
              <a:rPr lang="en-US" altLang="en-US" sz="2400" dirty="0">
                <a:latin typeface="+mj-lt"/>
              </a:rPr>
              <a:t> ‘</a:t>
            </a:r>
            <a:r>
              <a:rPr lang="en-US" altLang="en-US" sz="2400" dirty="0" err="1">
                <a:latin typeface="+mj-lt"/>
              </a:rPr>
              <a:t>hapana</a:t>
            </a:r>
            <a:r>
              <a:rPr lang="en-US" altLang="en-US" sz="2400" dirty="0">
                <a:latin typeface="+mj-lt"/>
              </a:rPr>
              <a:t>’ </a:t>
            </a:r>
            <a:r>
              <a:rPr lang="en-US" altLang="en-US" sz="2400" dirty="0" err="1">
                <a:latin typeface="+mj-lt"/>
              </a:rPr>
              <a:t>eleza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kwanini</a:t>
            </a:r>
            <a:r>
              <a:rPr lang="en-US" altLang="en-US" sz="2400" dirty="0">
                <a:latin typeface="+mj-lt"/>
              </a:rPr>
              <a:t>?</a:t>
            </a:r>
          </a:p>
          <a:p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Andika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mawazo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kwanza </a:t>
            </a:r>
            <a:r>
              <a:rPr lang="en-US" altLang="en-US" sz="2400" dirty="0" err="1">
                <a:latin typeface="+mj-lt"/>
              </a:rPr>
              <a:t>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namna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gani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ungeweza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kuboresha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kila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siku</a:t>
            </a:r>
            <a:r>
              <a:rPr lang="en-US" altLang="en-US" sz="2400" dirty="0">
                <a:latin typeface="+mj-lt"/>
              </a:rPr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015D0133-5394-F446-BBA5-712D069D9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BE8AD6FC-E81F-CB4F-91BC-3894FA93F69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3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 err="1">
                <a:cs typeface="Times New Roman" panose="02020603050405020304" pitchFamily="18" charset="0"/>
              </a:rPr>
              <a:t>uFanisi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</a:t>
            </a:r>
            <a:r>
              <a:rPr lang="en-GB" altLang="en-US" sz="3200" b="1" cap="all" dirty="0" err="1">
                <a:cs typeface="Times New Roman" panose="02020603050405020304" pitchFamily="18" charset="0"/>
              </a:rPr>
              <a:t>wa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</a:t>
            </a:r>
            <a:r>
              <a:rPr lang="en-GB" altLang="en-US" sz="3200" b="1" cap="all" dirty="0" err="1">
                <a:cs typeface="Times New Roman" panose="02020603050405020304" pitchFamily="18" charset="0"/>
              </a:rPr>
              <a:t>mafunzo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</a:t>
            </a:r>
            <a:r>
              <a:rPr lang="en-GB" altLang="en-US" sz="3200" b="1" cap="all" dirty="0" err="1">
                <a:cs typeface="Times New Roman" panose="02020603050405020304" pitchFamily="18" charset="0"/>
              </a:rPr>
              <a:t>ya</a:t>
            </a:r>
            <a:r>
              <a:rPr lang="en-GB" altLang="en-US" sz="3200" b="1" cap="all" dirty="0">
                <a:cs typeface="Times New Roman" panose="02020603050405020304" pitchFamily="18" charset="0"/>
              </a:rPr>
              <a:t> MKU</a:t>
            </a:r>
            <a:endParaRPr lang="en-GB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3" y="2083552"/>
            <a:ext cx="78650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Nong’ona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jirani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kuhusu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umahiriunaotaka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kuufundisha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kutumia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mfumo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MKU;</a:t>
            </a:r>
          </a:p>
          <a:p>
            <a:pPr>
              <a:defRPr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Tunafanya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ubunifu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katika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kipindi</a:t>
            </a:r>
            <a:r>
              <a:rPr lang="en-US" altLang="en-US" sz="2400" dirty="0">
                <a:latin typeface="+mj-lt"/>
              </a:rPr>
              <a:t> cha </a:t>
            </a:r>
            <a:r>
              <a:rPr lang="en-US" altLang="en-US" sz="2400" dirty="0" err="1">
                <a:latin typeface="+mj-lt"/>
              </a:rPr>
              <a:t>majumuisho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>
              <a:defRPr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Tutatumia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orodha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hii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wakati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tutakapokuwa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tunafanya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mazoezi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chochezi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kujifunza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katika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mafunzo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haya</a:t>
            </a:r>
            <a:r>
              <a:rPr lang="en-US" altLang="en-US" sz="2400" dirty="0">
                <a:latin typeface="+mj-lt"/>
              </a:rPr>
              <a:t>. </a:t>
            </a:r>
            <a:r>
              <a:rPr lang="en-US" altLang="en-US" sz="2400" dirty="0" err="1">
                <a:latin typeface="+mj-lt"/>
              </a:rPr>
              <a:t>Unaweza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pia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kutumia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vigezo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hivyo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unapokuwa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unatumia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hizi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darasani</a:t>
            </a:r>
            <a:r>
              <a:rPr lang="en-US" altLang="en-US" sz="2400" dirty="0">
                <a:latin typeface="+mj-lt"/>
              </a:rPr>
              <a:t>.</a:t>
            </a:r>
          </a:p>
          <a:p>
            <a:pPr>
              <a:defRPr/>
            </a:pPr>
            <a:r>
              <a:rPr lang="nl-NL" sz="2400" dirty="0">
                <a:latin typeface="+mj-lt"/>
                <a:cs typeface="Times New Roman" pitchFamily="18" charset="0"/>
              </a:rPr>
              <a:t>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D598AECA-8ABE-DD40-98E7-354EA4A6AB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B855279-16D3-DC49-9067-1D7B1FCB5A3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508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sz="3200" b="1" cap="all" dirty="0"/>
              <a:t>KUTUMIA MBINU </a:t>
            </a:r>
            <a:r>
              <a:rPr lang="en-US" sz="3200" b="1" cap="all" dirty="0" err="1"/>
              <a:t>Chochezi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4400" y="2038219"/>
            <a:ext cx="7720613" cy="4819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latin typeface="+mj-lt"/>
              </a:rPr>
              <a:t>Toa </a:t>
            </a:r>
            <a:r>
              <a:rPr lang="en-US" sz="2400" dirty="0" err="1">
                <a:latin typeface="+mj-lt"/>
              </a:rPr>
              <a:t>utangulizi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mfupi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kuhusu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wanafunzi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hali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ya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darasani</a:t>
            </a:r>
            <a:r>
              <a:rPr lang="en-US" sz="2400" dirty="0">
                <a:latin typeface="+mj-lt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n-US" sz="2400" dirty="0" err="1">
                <a:latin typeface="+mj-lt"/>
              </a:rPr>
              <a:t>Ifanyie</a:t>
            </a:r>
            <a:r>
              <a:rPr lang="en-US" sz="2400" dirty="0">
                <a:latin typeface="+mj-lt"/>
              </a:rPr>
              <a:t>  </a:t>
            </a:r>
            <a:r>
              <a:rPr lang="en-US" sz="2400" dirty="0" err="1">
                <a:latin typeface="+mj-lt"/>
              </a:rPr>
              <a:t>mazoezi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mbinu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yako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kwa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kufundisha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somo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unalolifahamu</a:t>
            </a:r>
            <a:r>
              <a:rPr lang="en-US" sz="2400" dirty="0">
                <a:latin typeface="+mj-lt"/>
              </a:rPr>
              <a:t>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Mtoa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mafunzo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wewe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mwenyewe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unapoona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umetumia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mbinu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hiyo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vizuri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wewe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mtoa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mafunzo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anaweza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kuomba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mapumziko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mafupi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bila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kujali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kama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umemaliza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somo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au la;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Kupayuka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kwanza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mwalimu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zoezi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husika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Kisha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wana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kundi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watoe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mrejesho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: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Nini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kilikuwa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kizuri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?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Nini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kinahitaji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400" dirty="0" err="1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kuboreshwa</a:t>
            </a:r>
            <a:r>
              <a:rPr lang="en-GB" sz="2400" dirty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38200" y="1828800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09B0AE7-ECA8-EB4A-BE7C-527618132A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1D2ACEA-1938-9449-B466-4EEDD70CAD0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990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947965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/>
              <a:t>TAFAKURI NA HITIMISHO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1999192"/>
            <a:ext cx="79925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b="1" dirty="0" err="1">
                <a:latin typeface="+mj-lt"/>
                <a:cs typeface="Arial" panose="020B0604020202020204" pitchFamily="34" charset="0"/>
              </a:rPr>
              <a:t>Tafakuri</a:t>
            </a:r>
            <a:endParaRPr lang="en-GB" altLang="en-US" sz="2400" b="1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Unapendelea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mbinu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ipi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chochezi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kati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ya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zile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ulizoziona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kwenye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onesho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?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Eleza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ni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kwanini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?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b="1" dirty="0" err="1">
                <a:latin typeface="+mj-lt"/>
                <a:cs typeface="Arial" panose="020B0604020202020204" pitchFamily="34" charset="0"/>
              </a:rPr>
              <a:t>Hitimisho</a:t>
            </a:r>
            <a:endParaRPr lang="en-GB" altLang="en-US" sz="2400" b="1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Pitia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kazi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yako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.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Unataka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kuboresha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nini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wakati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mwingine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?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Andika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tafakuri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yako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kwenye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kitabu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cha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kumbukumbu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833609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1D001BC2-4495-604F-8DCF-3BA1787F7F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84B5061-AEE8-CF47-B3F8-D05E4190EE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834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/>
              <a:t>KAZI YA NYUMBANI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79164" y="2165775"/>
            <a:ext cx="76106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Chagua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mbinu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chochezi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mbili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mpya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ambazo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unataka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kuzitumia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darasani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kwako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wiki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ijayo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.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Ziandae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vizuri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en-GB" altLang="en-US" sz="24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Fanya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majaribio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na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kwa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mara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nyingine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tena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fanya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tafakuri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ya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jinsi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mambo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yalivyokwenda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.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Nini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kilikuwa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kizuri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?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Wanafunzi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walikuwa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na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mwitiko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wa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namna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gani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?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Nini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kinaweza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kuboreshwa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?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Tumia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kitabu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chako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 cha </a:t>
            </a:r>
            <a:r>
              <a:rPr lang="en-GB" altLang="en-US" sz="2400" dirty="0" err="1">
                <a:latin typeface="+mj-lt"/>
                <a:cs typeface="Arial" panose="020B0604020202020204" pitchFamily="34" charset="0"/>
              </a:rPr>
              <a:t>kumbukumbu</a:t>
            </a:r>
            <a:r>
              <a:rPr lang="en-GB" altLang="en-US" sz="2400" dirty="0">
                <a:latin typeface="+mj-lt"/>
                <a:cs typeface="Arial" panose="020B0604020202020204" pitchFamily="34" charset="0"/>
              </a:rPr>
              <a:t>. 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833609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8FC23B9A-273C-724C-9366-220674B1F4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FCDC9E28-A62F-7640-85D9-DE4E281F84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758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GB" altLang="en-US" sz="3200" b="1" cap="all" dirty="0"/>
              <a:t>TATHMINI</a:t>
            </a:r>
            <a:r>
              <a:rPr lang="en-GB" altLang="en-US" sz="3200" b="1" dirty="0"/>
              <a:t> 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3" y="2165776"/>
            <a:ext cx="783818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altLang="en-US" sz="2400" dirty="0" err="1">
                <a:latin typeface="+mj-lt"/>
              </a:rPr>
              <a:t>Weka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kiti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mbele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darasa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jili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kukaa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mtu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tathmini</a:t>
            </a:r>
            <a:r>
              <a:rPr lang="en-GB" altLang="en-US" sz="2400" dirty="0">
                <a:latin typeface="+mj-lt"/>
              </a:rPr>
              <a:t>; </a:t>
            </a:r>
            <a:r>
              <a:rPr lang="en-GB" altLang="en-US" sz="2400" dirty="0" err="1">
                <a:latin typeface="+mj-lt"/>
              </a:rPr>
              <a:t>acha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nafasi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kutosha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ajili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washiriki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kusimama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karibu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kiti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hiki</a:t>
            </a:r>
            <a:r>
              <a:rPr lang="en-GB" altLang="en-US" sz="2400" dirty="0">
                <a:latin typeface="+mj-lt"/>
              </a:rPr>
              <a:t> cha ‘</a:t>
            </a:r>
            <a:r>
              <a:rPr lang="en-GB" altLang="en-US" sz="2400" dirty="0" err="1">
                <a:latin typeface="+mj-lt"/>
              </a:rPr>
              <a:t>tathmini</a:t>
            </a:r>
            <a:r>
              <a:rPr lang="en-GB" altLang="en-US" sz="2400" dirty="0">
                <a:latin typeface="+mj-lt"/>
              </a:rPr>
              <a:t>’;</a:t>
            </a:r>
          </a:p>
          <a:p>
            <a:pPr>
              <a:defRPr/>
            </a:pPr>
            <a:endParaRPr lang="en-GB" altLang="en-US" sz="2400" dirty="0">
              <a:latin typeface="+mj-lt"/>
            </a:endParaRPr>
          </a:p>
          <a:p>
            <a:pPr>
              <a:defRPr/>
            </a:pPr>
            <a:r>
              <a:rPr lang="en-GB" altLang="en-US" sz="2400" dirty="0" err="1">
                <a:latin typeface="+mj-lt"/>
              </a:rPr>
              <a:t>Kila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mmoja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anaweza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kwenda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kukaa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kwenye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kiti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kutoa</a:t>
            </a:r>
            <a:r>
              <a:rPr lang="en-GB" altLang="en-US" sz="2400" dirty="0">
                <a:latin typeface="+mj-lt"/>
              </a:rPr>
              <a:t> tafakuri </a:t>
            </a:r>
            <a:r>
              <a:rPr lang="en-GB" altLang="en-US" sz="2400" dirty="0" err="1">
                <a:latin typeface="+mj-lt"/>
              </a:rPr>
              <a:t>yake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juu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ya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siku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hii</a:t>
            </a:r>
            <a:r>
              <a:rPr lang="en-GB" altLang="en-US" sz="2400" dirty="0">
                <a:latin typeface="+mj-lt"/>
              </a:rPr>
              <a:t>: ‘</a:t>
            </a:r>
            <a:r>
              <a:rPr lang="en-GB" altLang="en-US" sz="2400" dirty="0" err="1">
                <a:latin typeface="+mj-lt"/>
              </a:rPr>
              <a:t>kitu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gani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ulipenda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na</a:t>
            </a:r>
            <a:r>
              <a:rPr lang="en-GB" altLang="en-US" sz="2400" dirty="0">
                <a:latin typeface="+mj-lt"/>
              </a:rPr>
              <a:t>/au </a:t>
            </a:r>
            <a:r>
              <a:rPr lang="en-GB" altLang="en-US" sz="2400" dirty="0" err="1">
                <a:latin typeface="+mj-lt"/>
              </a:rPr>
              <a:t>kipi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hukupenda</a:t>
            </a:r>
            <a:r>
              <a:rPr lang="en-GB" altLang="en-US" sz="2400" dirty="0">
                <a:latin typeface="+mj-lt"/>
              </a:rPr>
              <a:t>?’;</a:t>
            </a:r>
          </a:p>
          <a:p>
            <a:pPr>
              <a:defRPr/>
            </a:pPr>
            <a:endParaRPr lang="en-GB" altLang="en-US" sz="2400" dirty="0">
              <a:latin typeface="+mj-lt"/>
            </a:endParaRPr>
          </a:p>
          <a:p>
            <a:pPr>
              <a:defRPr/>
            </a:pPr>
            <a:r>
              <a:rPr lang="en-GB" altLang="en-US" sz="2400" dirty="0" err="1">
                <a:latin typeface="+mj-lt"/>
              </a:rPr>
              <a:t>Wanakundi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wanamsogelea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mtu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anayetoa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tathmini</a:t>
            </a:r>
            <a:r>
              <a:rPr lang="en-GB" altLang="en-US" sz="2400" dirty="0">
                <a:latin typeface="+mj-lt"/>
              </a:rPr>
              <a:t> pale </a:t>
            </a:r>
            <a:r>
              <a:rPr lang="en-GB" altLang="en-US" sz="2400" dirty="0" err="1">
                <a:latin typeface="+mj-lt"/>
              </a:rPr>
              <a:t>wanapokubali</a:t>
            </a:r>
            <a:r>
              <a:rPr lang="en-GB" altLang="en-US" sz="2400" dirty="0">
                <a:latin typeface="+mj-lt"/>
              </a:rPr>
              <a:t>; </a:t>
            </a:r>
            <a:r>
              <a:rPr lang="en-GB" altLang="en-US" sz="2400" dirty="0" err="1">
                <a:latin typeface="+mj-lt"/>
              </a:rPr>
              <a:t>wasipokubali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wanakaa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mbali</a:t>
            </a:r>
            <a:r>
              <a:rPr lang="en-GB" altLang="en-US" sz="2400" dirty="0">
                <a:latin typeface="+mj-lt"/>
              </a:rPr>
              <a:t> </a:t>
            </a:r>
            <a:r>
              <a:rPr lang="en-GB" altLang="en-US" sz="2400" dirty="0" err="1">
                <a:latin typeface="+mj-lt"/>
              </a:rPr>
              <a:t>kidogo</a:t>
            </a:r>
            <a:r>
              <a:rPr lang="en-GB" altLang="en-US" sz="2400" dirty="0">
                <a:latin typeface="+mj-lt"/>
              </a:rPr>
              <a:t>. </a:t>
            </a:r>
          </a:p>
          <a:p>
            <a:pPr>
              <a:defRPr/>
            </a:pPr>
            <a:endParaRPr lang="nl-NL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B641AEBC-01B7-D24E-B22E-2A26DD4E5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8FF073E6-D072-3447-B208-FD3B50E19B0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39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328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765210"/>
            <a:ext cx="5954151" cy="1173743"/>
          </a:xfrm>
        </p:spPr>
        <p:txBody>
          <a:bodyPr>
            <a:noAutofit/>
          </a:bodyPr>
          <a:lstStyle/>
          <a:p>
            <a:pPr algn="l"/>
            <a:r>
              <a:rPr lang="en-GB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CBET </a:t>
            </a:r>
            <a:r>
              <a:rPr lang="en-GB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na</a:t>
            </a:r>
            <a:r>
              <a:rPr lang="en-GB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mbinu</a:t>
            </a:r>
            <a:r>
              <a:rPr lang="en-GB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GB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chochezi</a:t>
            </a:r>
            <a:endParaRPr lang="en-US" sz="3600" cap="all" dirty="0">
              <a:solidFill>
                <a:schemeClr val="bg1"/>
              </a:solidFill>
              <a:latin typeface="Cubano Regular"/>
              <a:cs typeface="Cubano Regular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4267200"/>
            <a:ext cx="481732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Mafunzo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Utangulizi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kuhusu</a:t>
            </a:r>
            <a:r>
              <a:rPr lang="en-GB" altLang="en-US" sz="2000" b="1" dirty="0">
                <a:solidFill>
                  <a:schemeClr val="bg1"/>
                </a:solidFill>
              </a:rPr>
              <a:t> CBET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en-GB" altLang="en-US" sz="2000" b="1" dirty="0" err="1">
                <a:solidFill>
                  <a:schemeClr val="bg1"/>
                </a:solidFill>
              </a:rPr>
              <a:t>Siku</a:t>
            </a:r>
            <a:r>
              <a:rPr lang="en-GB" altLang="en-US" sz="2000" b="1" dirty="0">
                <a:solidFill>
                  <a:schemeClr val="bg1"/>
                </a:solidFill>
              </a:rPr>
              <a:t> </a:t>
            </a:r>
            <a:r>
              <a:rPr lang="en-GB" altLang="en-US" sz="2000" b="1" dirty="0" err="1">
                <a:solidFill>
                  <a:schemeClr val="bg1"/>
                </a:solidFill>
              </a:rPr>
              <a:t>ya</a:t>
            </a:r>
            <a:r>
              <a:rPr lang="en-GB" altLang="en-US" sz="2000" b="1" dirty="0">
                <a:solidFill>
                  <a:schemeClr val="bg1"/>
                </a:solidFill>
              </a:rPr>
              <a:t> 2</a:t>
            </a:r>
          </a:p>
          <a:p>
            <a:pPr>
              <a:lnSpc>
                <a:spcPct val="80000"/>
              </a:lnSpc>
            </a:pPr>
            <a:endParaRPr lang="en-GB" altLang="en-US" sz="2000" b="1" dirty="0">
              <a:solidFill>
                <a:schemeClr val="bg1"/>
              </a:solidFill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5" name="Oval 4"/>
          <p:cNvSpPr/>
          <p:nvPr/>
        </p:nvSpPr>
        <p:spPr>
          <a:xfrm>
            <a:off x="6918308" y="1203308"/>
            <a:ext cx="4451384" cy="4451384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35073F3-82F3-7241-A9B1-8301A00912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000" y="3060000"/>
            <a:ext cx="1876210" cy="14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77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GB" altLang="en-US" sz="3200" b="1" cap="all" dirty="0"/>
              <a:t>UKARIBISHO NA UTANGULIZI</a:t>
            </a:r>
            <a:endParaRPr lang="en-GB" sz="3000" b="1" cap="all" dirty="0">
              <a:latin typeface="Cubano Regular"/>
              <a:cs typeface="Cubano Regular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81384" y="2175354"/>
            <a:ext cx="6664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400" dirty="0" err="1"/>
              <a:t>Programu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Tafakuri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1;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Matarajio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malengo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siku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2;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Mabadiliko</a:t>
            </a:r>
            <a:r>
              <a:rPr lang="en-GB" sz="2400" dirty="0"/>
              <a:t> </a:t>
            </a:r>
            <a:r>
              <a:rPr lang="en-GB" sz="2400" dirty="0" err="1"/>
              <a:t>katika</a:t>
            </a:r>
            <a:r>
              <a:rPr lang="en-GB" sz="2400" dirty="0"/>
              <a:t> </a:t>
            </a:r>
            <a:r>
              <a:rPr lang="en-GB" sz="2400" dirty="0" err="1"/>
              <a:t>ufundishaji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kujifunza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Mbinu</a:t>
            </a:r>
            <a:r>
              <a:rPr lang="en-GB" sz="2400" dirty="0"/>
              <a:t> </a:t>
            </a:r>
            <a:r>
              <a:rPr lang="en-GB" sz="2400" dirty="0" err="1"/>
              <a:t>chochezi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Kutumia</a:t>
            </a:r>
            <a:r>
              <a:rPr lang="en-GB" sz="2400" dirty="0"/>
              <a:t> </a:t>
            </a:r>
            <a:r>
              <a:rPr lang="en-GB" sz="2400" dirty="0" err="1"/>
              <a:t>mbinu</a:t>
            </a:r>
            <a:r>
              <a:rPr lang="en-GB" sz="2400" dirty="0"/>
              <a:t> </a:t>
            </a:r>
            <a:r>
              <a:rPr lang="en-GB" sz="2400" dirty="0" err="1"/>
              <a:t>chochezi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Tafakuri</a:t>
            </a:r>
            <a:r>
              <a:rPr lang="en-GB" sz="2400" dirty="0"/>
              <a:t>, </a:t>
            </a:r>
            <a:r>
              <a:rPr lang="en-GB" sz="2400" dirty="0" err="1"/>
              <a:t>hitimisho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kazi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nyumbani</a:t>
            </a:r>
            <a:r>
              <a:rPr lang="en-GB" sz="2400" dirty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400" dirty="0" err="1"/>
              <a:t>Tathmini</a:t>
            </a:r>
            <a:r>
              <a:rPr lang="en-GB" sz="2400" dirty="0"/>
              <a:t>.</a:t>
            </a:r>
          </a:p>
          <a:p>
            <a:pPr>
              <a:defRPr/>
            </a:pPr>
            <a:endParaRPr lang="en-GB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E014B466-6362-A348-977B-97DA9884FD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/>
              <a:t>MALENGO</a:t>
            </a:r>
            <a:endParaRPr lang="en-US" sz="3000" cap="all" dirty="0">
              <a:latin typeface="Cubano Regular"/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38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Ufahamu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mabadiliko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yanapaswa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kufanyika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kutoka</a:t>
            </a:r>
            <a:r>
              <a:rPr lang="en-US" altLang="en-US" sz="2400" dirty="0">
                <a:latin typeface="+mj-lt"/>
              </a:rPr>
              <a:t> MKM (</a:t>
            </a:r>
            <a:r>
              <a:rPr lang="en-US" altLang="en-US" sz="2400" dirty="0" err="1">
                <a:latin typeface="+mj-lt"/>
              </a:rPr>
              <a:t>Mafunzo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Kuzingatia </a:t>
            </a:r>
            <a:r>
              <a:rPr lang="en-US" altLang="en-US" sz="2400" dirty="0" err="1">
                <a:latin typeface="+mj-lt"/>
              </a:rPr>
              <a:t>Maarifa</a:t>
            </a:r>
            <a:r>
              <a:rPr lang="en-US" altLang="en-US" sz="2400" dirty="0">
                <a:latin typeface="+mj-lt"/>
              </a:rPr>
              <a:t>) </a:t>
            </a:r>
            <a:r>
              <a:rPr lang="en-US" altLang="en-US" sz="2400" dirty="0" err="1">
                <a:latin typeface="+mj-lt"/>
              </a:rPr>
              <a:t>kwenda</a:t>
            </a:r>
            <a:r>
              <a:rPr lang="en-US" altLang="en-US" sz="2400" dirty="0">
                <a:latin typeface="+mj-lt"/>
              </a:rPr>
              <a:t> MKU (</a:t>
            </a:r>
            <a:r>
              <a:rPr lang="en-US" altLang="en-US" sz="2400" dirty="0" err="1">
                <a:latin typeface="+mj-lt"/>
              </a:rPr>
              <a:t>Mafunzo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Kuzingatia </a:t>
            </a:r>
            <a:r>
              <a:rPr lang="en-US" altLang="en-US" sz="2400" dirty="0" err="1">
                <a:latin typeface="+mj-lt"/>
              </a:rPr>
              <a:t>Umahiri</a:t>
            </a:r>
            <a:r>
              <a:rPr lang="en-US" altLang="en-US" sz="2400" dirty="0">
                <a:latin typeface="+mj-lt"/>
              </a:rPr>
              <a:t>);</a:t>
            </a:r>
          </a:p>
          <a:p>
            <a:pPr>
              <a:defRPr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+mj-lt"/>
              </a:rPr>
              <a:t>Tafakuri </a:t>
            </a:r>
            <a:r>
              <a:rPr lang="en-US" altLang="en-US" sz="2400" dirty="0" err="1">
                <a:latin typeface="+mj-lt"/>
              </a:rPr>
              <a:t>ya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tunazotumia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kwenye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kozi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zetu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utangulizi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chochezi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>
              <a:defRPr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Kutumia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mbinu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chochezi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>
              <a:defRPr/>
            </a:pPr>
            <a:endParaRPr lang="en-US" altLang="en-US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400" dirty="0" err="1">
                <a:latin typeface="+mj-lt"/>
              </a:rPr>
              <a:t>Ujazaji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kitabu</a:t>
            </a:r>
            <a:r>
              <a:rPr lang="en-US" altLang="en-US" sz="2400" dirty="0">
                <a:latin typeface="+mj-lt"/>
              </a:rPr>
              <a:t> cha </a:t>
            </a:r>
            <a:r>
              <a:rPr lang="en-US" altLang="en-US" sz="2400" dirty="0" err="1">
                <a:latin typeface="+mj-lt"/>
              </a:rPr>
              <a:t>kumbukumbu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leo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wiki </a:t>
            </a:r>
            <a:r>
              <a:rPr lang="en-US" altLang="en-US" sz="2400" dirty="0" err="1">
                <a:latin typeface="+mj-lt"/>
              </a:rPr>
              <a:t>zijazo</a:t>
            </a:r>
            <a:r>
              <a:rPr lang="en-US" altLang="en-US" sz="2400" dirty="0">
                <a:latin typeface="+mj-lt"/>
              </a:rPr>
              <a:t>.</a:t>
            </a:r>
          </a:p>
          <a:p>
            <a:endParaRPr lang="en-US" sz="15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0DA302A5-66DD-9340-AEDB-E37D04DBFB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2BC0F191-5D47-7342-9C53-49AAF2508D4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48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9140" y="774680"/>
            <a:ext cx="7720613" cy="1066800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b="1" cap="all" dirty="0"/>
              <a:t>TUNAFUNDISHAJE? </a:t>
            </a:r>
            <a:endParaRPr lang="en-US" sz="30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2000" y="2133600"/>
            <a:ext cx="7239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/>
              <a:t>Fikiria</a:t>
            </a:r>
            <a:r>
              <a:rPr lang="en-GB" sz="2400" dirty="0"/>
              <a:t> </a:t>
            </a:r>
            <a:r>
              <a:rPr lang="en-GB" sz="2400" dirty="0" err="1"/>
              <a:t>kuhusu</a:t>
            </a:r>
            <a:r>
              <a:rPr lang="en-GB" sz="2400" dirty="0"/>
              <a:t> </a:t>
            </a:r>
            <a:r>
              <a:rPr lang="en-GB" sz="2400" dirty="0" err="1"/>
              <a:t>kozi</a:t>
            </a:r>
            <a:r>
              <a:rPr lang="en-GB" sz="2400" dirty="0"/>
              <a:t> </a:t>
            </a:r>
            <a:r>
              <a:rPr lang="en-GB" sz="2400" dirty="0" err="1"/>
              <a:t>zako</a:t>
            </a:r>
            <a:r>
              <a:rPr lang="en-GB" sz="24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Unatumia</a:t>
            </a:r>
            <a:r>
              <a:rPr lang="en-GB" sz="2400" dirty="0"/>
              <a:t> </a:t>
            </a:r>
            <a:r>
              <a:rPr lang="en-GB" sz="2400" dirty="0" err="1"/>
              <a:t>mbinu</a:t>
            </a:r>
            <a:r>
              <a:rPr lang="en-GB" sz="2400" dirty="0"/>
              <a:t> </a:t>
            </a:r>
            <a:r>
              <a:rPr lang="en-GB" sz="2400" dirty="0" err="1"/>
              <a:t>gani</a:t>
            </a:r>
            <a:r>
              <a:rPr lang="en-GB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Toa </a:t>
            </a:r>
            <a:r>
              <a:rPr lang="en-GB" sz="2400" dirty="0" err="1"/>
              <a:t>mawazo</a:t>
            </a:r>
            <a:r>
              <a:rPr lang="en-GB" sz="2400" dirty="0"/>
              <a:t> </a:t>
            </a:r>
            <a:r>
              <a:rPr lang="en-GB" sz="2400" dirty="0" err="1"/>
              <a:t>yako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</a:t>
            </a:r>
            <a:r>
              <a:rPr lang="en-GB" sz="2400" dirty="0" err="1"/>
              <a:t>awali</a:t>
            </a:r>
            <a:r>
              <a:rPr lang="en-GB" sz="2400" dirty="0"/>
              <a:t>. </a:t>
            </a:r>
            <a:r>
              <a:rPr lang="en-GB" sz="2400" dirty="0" err="1"/>
              <a:t>Kila</a:t>
            </a:r>
            <a:r>
              <a:rPr lang="en-GB" sz="2400" dirty="0"/>
              <a:t> </a:t>
            </a:r>
            <a:r>
              <a:rPr lang="en-GB" sz="2400" dirty="0" err="1"/>
              <a:t>kinachokuja</a:t>
            </a:r>
            <a:r>
              <a:rPr lang="en-GB" sz="2400" dirty="0"/>
              <a:t> </a:t>
            </a:r>
            <a:r>
              <a:rPr lang="en-GB" sz="2400" dirty="0" err="1"/>
              <a:t>kichwani</a:t>
            </a:r>
            <a:r>
              <a:rPr lang="en-GB" sz="2400" dirty="0"/>
              <a:t> </a:t>
            </a:r>
            <a:r>
              <a:rPr lang="en-GB" sz="2400" dirty="0" err="1"/>
              <a:t>mwako</a:t>
            </a:r>
            <a:r>
              <a:rPr lang="en-GB" sz="2400" dirty="0"/>
              <a:t>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sawa</a:t>
            </a:r>
            <a:r>
              <a:rPr lang="en-GB" sz="2400" dirty="0"/>
              <a:t> </a:t>
            </a:r>
            <a:r>
              <a:rPr lang="en-GB" sz="2400" dirty="0" err="1"/>
              <a:t>tu</a:t>
            </a:r>
            <a:r>
              <a:rPr lang="en-GB" sz="2400" dirty="0"/>
              <a:t>. </a:t>
            </a:r>
          </a:p>
          <a:p>
            <a:endParaRPr lang="en-GB" sz="2400" dirty="0"/>
          </a:p>
          <a:p>
            <a:r>
              <a:rPr lang="en-GB" sz="2400" dirty="0"/>
              <a:t> </a:t>
            </a:r>
            <a:r>
              <a:rPr lang="en-GB" sz="2400" dirty="0" err="1"/>
              <a:t>Hebu</a:t>
            </a:r>
            <a:r>
              <a:rPr lang="en-GB" sz="2400" dirty="0"/>
              <a:t> </a:t>
            </a:r>
            <a:r>
              <a:rPr lang="en-GB" sz="2400" dirty="0" err="1"/>
              <a:t>tutazame</a:t>
            </a:r>
            <a:r>
              <a:rPr lang="en-GB" sz="2400" dirty="0"/>
              <a:t> </a:t>
            </a:r>
            <a:r>
              <a:rPr lang="en-GB" sz="2400" dirty="0" err="1"/>
              <a:t>kwenye</a:t>
            </a:r>
            <a:r>
              <a:rPr lang="en-GB" sz="2400" dirty="0"/>
              <a:t> </a:t>
            </a:r>
            <a:r>
              <a:rPr lang="en-GB" sz="2400" dirty="0" err="1"/>
              <a:t>orodha</a:t>
            </a:r>
            <a:r>
              <a:rPr lang="en-GB" sz="2400" dirty="0"/>
              <a:t> </a:t>
            </a:r>
            <a:r>
              <a:rPr lang="en-GB" sz="2400" dirty="0" err="1"/>
              <a:t>tuliyoitengeneza</a:t>
            </a: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Mbinu</a:t>
            </a:r>
            <a:r>
              <a:rPr lang="en-GB" sz="2400" dirty="0"/>
              <a:t> </a:t>
            </a:r>
            <a:r>
              <a:rPr lang="en-GB" sz="2400" dirty="0" err="1"/>
              <a:t>gani</a:t>
            </a:r>
            <a:r>
              <a:rPr lang="en-GB" sz="2400" dirty="0"/>
              <a:t> </a:t>
            </a:r>
            <a:r>
              <a:rPr lang="en-GB" sz="2400" dirty="0" err="1"/>
              <a:t>zinatumika</a:t>
            </a:r>
            <a:r>
              <a:rPr lang="en-GB" sz="2400" dirty="0"/>
              <a:t> </a:t>
            </a:r>
            <a:r>
              <a:rPr lang="en-GB" sz="2400" dirty="0" err="1"/>
              <a:t>mara</a:t>
            </a:r>
            <a:r>
              <a:rPr lang="en-GB" sz="2400" dirty="0"/>
              <a:t> </a:t>
            </a:r>
            <a:r>
              <a:rPr lang="en-GB" sz="2400" dirty="0" err="1"/>
              <a:t>nyingi</a:t>
            </a:r>
            <a:r>
              <a:rPr lang="en-GB" sz="24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/>
              <a:t>Mjadala</a:t>
            </a:r>
            <a:r>
              <a:rPr lang="en-GB" sz="2400" dirty="0"/>
              <a:t>: Je, </a:t>
            </a:r>
            <a:r>
              <a:rPr lang="en-GB" sz="2400" dirty="0" err="1"/>
              <a:t>tunafundisha</a:t>
            </a:r>
            <a:r>
              <a:rPr lang="en-GB" sz="2400" dirty="0"/>
              <a:t> </a:t>
            </a:r>
            <a:r>
              <a:rPr lang="en-GB" sz="2400" dirty="0" err="1"/>
              <a:t>kwa</a:t>
            </a:r>
            <a:r>
              <a:rPr lang="en-GB" sz="2400" dirty="0"/>
              <a:t> </a:t>
            </a:r>
            <a:r>
              <a:rPr lang="en-GB" sz="2400" dirty="0" err="1"/>
              <a:t>kutumia</a:t>
            </a:r>
            <a:r>
              <a:rPr lang="en-GB" sz="2400" dirty="0"/>
              <a:t> </a:t>
            </a:r>
            <a:r>
              <a:rPr lang="en-GB" sz="2400" dirty="0" err="1"/>
              <a:t>njia</a:t>
            </a:r>
            <a:r>
              <a:rPr lang="en-GB" sz="2400" dirty="0"/>
              <a:t> </a:t>
            </a:r>
            <a:r>
              <a:rPr lang="en-GB" sz="2400" dirty="0" err="1"/>
              <a:t>ya</a:t>
            </a:r>
            <a:r>
              <a:rPr lang="en-GB" sz="2400" dirty="0"/>
              <a:t> MKM au MKU?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762000" y="1851183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C8F3D55D-4EE1-F941-9D7D-ACE3374C9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85A3AC9C-D752-334C-A154-4FE63006F8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07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/>
              <a:t>MABADILIKO KATIKA UFUNDISHAJI NA </a:t>
            </a:r>
            <a:r>
              <a:rPr lang="en-US" altLang="en-US" sz="3200" b="1" cap="all" dirty="0" err="1"/>
              <a:t>kujifunza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Kwenye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safu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kushoto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jedwali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kitini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2.4)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zimeorodheshwa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baadhi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sifa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za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moja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kwa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moja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njia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za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maelekezo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ufundishaji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(MKM);</a:t>
            </a:r>
          </a:p>
          <a:p>
            <a:pPr>
              <a:defRPr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Andika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sifa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za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MKU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kwenye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safu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kulia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defRPr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Mshirikishe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jirani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yako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majibu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yako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; </a:t>
            </a:r>
          </a:p>
          <a:p>
            <a:pPr>
              <a:defRPr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Linganisha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majibu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yako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yale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kitini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2.5 au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ya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slaidi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inayofuata</a:t>
            </a:r>
            <a:r>
              <a:rPr lang="en-US" alt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defRPr/>
            </a:pPr>
            <a:endParaRPr lang="en-US" alt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Fanya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masahihisho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au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ongeza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sifa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;</a:t>
            </a:r>
          </a:p>
          <a:p>
            <a:pPr>
              <a:defRPr/>
            </a:pPr>
            <a:endParaRPr lang="en-US" sz="20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Kwenye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majumuisho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tunajadili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2000" dirty="0" err="1">
                <a:ea typeface="Verdana" panose="020B0604030504040204" pitchFamily="34" charset="0"/>
                <a:cs typeface="Verdana" panose="020B0604030504040204" pitchFamily="34" charset="0"/>
              </a:rPr>
              <a:t>muhamo</a:t>
            </a:r>
            <a:r>
              <a:rPr lang="en-US" sz="2000" dirty="0"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24B636-F672-924A-94A7-B19C22EA9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6" name="Picture 8">
            <a:extLst>
              <a:ext uri="{FF2B5EF4-FFF2-40B4-BE49-F238E27FC236}">
                <a16:creationId xmlns:a16="http://schemas.microsoft.com/office/drawing/2014/main" id="{BA74B4D5-A513-6A42-8840-897F63EDE06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93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/>
              <a:t>NJIA MBILI ZA UFUNDISHAJI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2400" dirty="0">
              <a:latin typeface="+mj-lt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4415937"/>
              </p:ext>
            </p:extLst>
          </p:nvPr>
        </p:nvGraphicFramePr>
        <p:xfrm>
          <a:off x="879164" y="1944843"/>
          <a:ext cx="7435196" cy="4552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2171">
                  <a:extLst>
                    <a:ext uri="{9D8B030D-6E8A-4147-A177-3AD203B41FA5}">
                      <a16:colId xmlns:a16="http://schemas.microsoft.com/office/drawing/2014/main" val="4261381657"/>
                    </a:ext>
                  </a:extLst>
                </a:gridCol>
                <a:gridCol w="4033025">
                  <a:extLst>
                    <a:ext uri="{9D8B030D-6E8A-4147-A177-3AD203B41FA5}">
                      <a16:colId xmlns:a16="http://schemas.microsoft.com/office/drawing/2014/main" val="1689423004"/>
                    </a:ext>
                  </a:extLst>
                </a:gridCol>
              </a:tblGrid>
              <a:tr h="116308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Ufundishaji</a:t>
                      </a:r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</a:t>
                      </a:r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alt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moja</a:t>
                      </a:r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kwa</a:t>
                      </a:r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moja</a:t>
                      </a:r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alt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Mwalimu</a:t>
                      </a:r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kuhamisha</a:t>
                      </a:r>
                      <a:r>
                        <a:rPr lang="en-US" altLang="en-US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1" kern="120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maarifa</a:t>
                      </a:r>
                      <a:endParaRPr lang="en-US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Wanafunzi</a:t>
                      </a:r>
                      <a:r>
                        <a:rPr lang="en-US" alt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kujenga</a:t>
                      </a:r>
                      <a:r>
                        <a:rPr lang="en-US" altLang="en-US" sz="1800" b="1" kern="1200" baseline="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b="1" kern="1200" baseline="0" dirty="0" err="1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maarifa</a:t>
                      </a:r>
                      <a:endParaRPr lang="en-US" altLang="en-US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93310"/>
                  </a:ext>
                </a:extLst>
              </a:tr>
              <a:tr h="626275">
                <a:tc>
                  <a:txBody>
                    <a:bodyPr/>
                    <a:lstStyle/>
                    <a:p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Hujikita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kwenye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maudhui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nini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Hujikita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kwenye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kujifunza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Namna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gani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2463703"/>
                  </a:ext>
                </a:extLst>
              </a:tr>
              <a:tr h="62627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Umejikita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mwalimu</a:t>
                      </a:r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Umejikita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kwa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mwanafunzi</a:t>
                      </a:r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6908115"/>
                  </a:ext>
                </a:extLst>
              </a:tr>
              <a:tr h="1163083">
                <a:tc>
                  <a:txBody>
                    <a:bodyPr/>
                    <a:lstStyle/>
                    <a:p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Mwalimu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hufafanua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huonesha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vitendo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huuliza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maswali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hukagua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maswali</a:t>
                      </a:r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Mwalimu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hufanya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muingiliano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hujibu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maswali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ya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wanafunzi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hutoa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kazi</a:t>
                      </a:r>
                      <a:endParaRPr lang="en-US" alt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619830"/>
                  </a:ext>
                </a:extLst>
              </a:tr>
              <a:tr h="894678">
                <a:tc>
                  <a:txBody>
                    <a:bodyPr/>
                    <a:lstStyle/>
                    <a:p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Wanafunzi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husikiliza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huona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hurudia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na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kutoa</a:t>
                      </a:r>
                      <a:r>
                        <a:rPr lang="en-US" altLang="en-US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majibu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wanafunzi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huchunguza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mada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hufanya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majaribio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hufanya</a:t>
                      </a:r>
                      <a:r>
                        <a:rPr lang="en-US" alt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tafakuri, </a:t>
                      </a:r>
                      <a:r>
                        <a:rPr lang="en-US" altLang="en-US" sz="1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hushirikiana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082179"/>
                  </a:ext>
                </a:extLst>
              </a:tr>
            </a:tbl>
          </a:graphicData>
        </a:graphic>
      </p:graphicFrame>
      <p:pic>
        <p:nvPicPr>
          <p:cNvPr id="7" name="Afbeelding 6">
            <a:extLst>
              <a:ext uri="{FF2B5EF4-FFF2-40B4-BE49-F238E27FC236}">
                <a16:creationId xmlns:a16="http://schemas.microsoft.com/office/drawing/2014/main" id="{DB1F5598-746B-A245-9DDD-19C137E51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F74C0F75-2D6D-2246-825D-3327AA03D1E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68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/>
              <a:t>MBINU ZA UFUNDISHAJI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nl-NL" alt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836879"/>
              </p:ext>
            </p:extLst>
          </p:nvPr>
        </p:nvGraphicFramePr>
        <p:xfrm>
          <a:off x="879164" y="1931350"/>
          <a:ext cx="7089180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4590">
                  <a:extLst>
                    <a:ext uri="{9D8B030D-6E8A-4147-A177-3AD203B41FA5}">
                      <a16:colId xmlns:a16="http://schemas.microsoft.com/office/drawing/2014/main" val="3785275959"/>
                    </a:ext>
                  </a:extLst>
                </a:gridCol>
                <a:gridCol w="3544590">
                  <a:extLst>
                    <a:ext uri="{9D8B030D-6E8A-4147-A177-3AD203B41FA5}">
                      <a16:colId xmlns:a16="http://schemas.microsoft.com/office/drawing/2014/main" val="35059784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Mbinu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Muundo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wa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Arial" charset="0"/>
                        </a:rPr>
                        <a:t>maelekezo</a:t>
                      </a:r>
                      <a:endParaRPr kumimoji="0" lang="en-US" sz="20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charset="0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129987"/>
                  </a:ext>
                </a:extLst>
              </a:tr>
              <a:tr h="796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Kufundisha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/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kipindi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cha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majumuisho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Mihadhara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ya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kawaida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na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masomo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uwasilishaji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wa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filamu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na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video,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maonesho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kwa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vitendo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044142"/>
                  </a:ext>
                </a:extLst>
              </a:tr>
              <a:tr h="79782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Kujifunza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binafsi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Kujisomea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matini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mwenyewe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kusoma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matini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za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kujifunzia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kujifundisha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mwenyewe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kazi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,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miradi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.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4929854"/>
                  </a:ext>
                </a:extLst>
              </a:tr>
              <a:tr h="95569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Kujifunza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kwa</a:t>
                      </a:r>
                      <a:r>
                        <a:rPr kumimoji="0" lang="en-US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makundi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sz="1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Vipindi vya mazungumzo, mijadala ya darasani, semina, mijadala ya makundi, michezo na mifano, miradi ya makundi.</a:t>
                      </a:r>
                      <a:endParaRPr kumimoji="0" lang="en-US" sz="1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93344"/>
                  </a:ext>
                </a:extLst>
              </a:tr>
            </a:tbl>
          </a:graphicData>
        </a:graphic>
      </p:graphicFrame>
      <p:pic>
        <p:nvPicPr>
          <p:cNvPr id="10" name="Afbeelding 9">
            <a:extLst>
              <a:ext uri="{FF2B5EF4-FFF2-40B4-BE49-F238E27FC236}">
                <a16:creationId xmlns:a16="http://schemas.microsoft.com/office/drawing/2014/main" id="{A8C134B6-74FC-8444-B51F-67129AF53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id="{FB348311-7B3A-564B-86D7-254C856B951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42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 err="1"/>
              <a:t>mafunzo</a:t>
            </a:r>
            <a:r>
              <a:rPr lang="en-US" altLang="en-US" sz="3200" b="1" cap="all" dirty="0"/>
              <a:t> </a:t>
            </a:r>
            <a:r>
              <a:rPr lang="en-US" altLang="en-US" sz="3200" b="1" cap="all" dirty="0" err="1"/>
              <a:t>shirikishi</a:t>
            </a:r>
            <a:endParaRPr lang="en-US" sz="3200" cap="all" dirty="0">
              <a:cs typeface="Cubano Regula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1384" y="2175354"/>
            <a:ext cx="6664094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j-lt"/>
              </a:rPr>
              <a:t>Ni </a:t>
            </a:r>
            <a:r>
              <a:rPr lang="en-US" altLang="en-US" sz="2400" dirty="0" err="1">
                <a:latin typeface="+mj-lt"/>
              </a:rPr>
              <a:t>mchakato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kufundisha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kujifunza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wenye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njia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mbili</a:t>
            </a:r>
            <a:r>
              <a:rPr lang="en-US" altLang="en-US" sz="2400" dirty="0">
                <a:latin typeface="+mj-lt"/>
              </a:rPr>
              <a:t>. </a:t>
            </a:r>
            <a:r>
              <a:rPr lang="en-US" altLang="en-US" sz="2400" dirty="0" err="1">
                <a:latin typeface="+mj-lt"/>
              </a:rPr>
              <a:t>Mwingiliano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mwalimu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mwanafunzi</a:t>
            </a:r>
            <a:r>
              <a:rPr lang="en-US" altLang="en-US" sz="2400" dirty="0">
                <a:latin typeface="+mj-lt"/>
              </a:rPr>
              <a:t>. </a:t>
            </a:r>
            <a:r>
              <a:rPr lang="en-US" altLang="en-US" sz="2400" dirty="0" err="1">
                <a:latin typeface="+mj-lt"/>
              </a:rPr>
              <a:t>Pia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mwanafunzi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huuliza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maswali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kutoa</a:t>
            </a:r>
            <a:r>
              <a:rPr lang="en-US" altLang="en-US" sz="2400" dirty="0">
                <a:latin typeface="+mj-lt"/>
              </a:rPr>
              <a:t>  </a:t>
            </a:r>
            <a:r>
              <a:rPr lang="en-US" altLang="en-US" sz="2400" dirty="0" err="1">
                <a:latin typeface="+mj-lt"/>
              </a:rPr>
              <a:t>maelezo</a:t>
            </a:r>
            <a:r>
              <a:rPr lang="en-US" altLang="en-US" sz="2400" dirty="0">
                <a:latin typeface="+mj-lt"/>
              </a:rPr>
              <a:t>. </a:t>
            </a:r>
            <a:r>
              <a:rPr lang="en-US" altLang="en-US" sz="2400" dirty="0" err="1">
                <a:latin typeface="+mj-lt"/>
              </a:rPr>
              <a:t>Wanafunzi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hufundishana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wenyewe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wenyewe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Maarifa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yanajengwa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kubadilishwa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kupitia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mashirikiano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mwingiliano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kijamii</a:t>
            </a:r>
            <a:r>
              <a:rPr lang="en-US" altLang="en-US" sz="2400" dirty="0">
                <a:latin typeface="+mj-lt"/>
              </a:rPr>
              <a:t>;</a:t>
            </a:r>
          </a:p>
          <a:p>
            <a:pPr>
              <a:lnSpc>
                <a:spcPct val="90000"/>
              </a:lnSpc>
            </a:pPr>
            <a:endParaRPr lang="en-US" altLang="en-US" sz="2400" dirty="0">
              <a:latin typeface="+mj-lt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latin typeface="+mj-lt"/>
              </a:rPr>
              <a:t>Huwahamasisha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wanafunzi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kufikiria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kwa</a:t>
            </a:r>
            <a:r>
              <a:rPr lang="en-US" altLang="en-US" sz="2400" dirty="0">
                <a:latin typeface="+mj-lt"/>
              </a:rPr>
              <a:t> kina, </a:t>
            </a:r>
            <a:r>
              <a:rPr lang="en-US" altLang="en-US" sz="2400" dirty="0" err="1">
                <a:latin typeface="+mj-lt"/>
              </a:rPr>
              <a:t>kuwa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uwezo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wa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kuhoji</a:t>
            </a:r>
            <a:r>
              <a:rPr lang="en-US" altLang="en-US" sz="2400" dirty="0">
                <a:latin typeface="+mj-lt"/>
              </a:rPr>
              <a:t>, </a:t>
            </a:r>
            <a:r>
              <a:rPr lang="en-US" altLang="en-US" sz="2400" dirty="0" err="1">
                <a:latin typeface="+mj-lt"/>
              </a:rPr>
              <a:t>kujitegemea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na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kujiamini</a:t>
            </a:r>
            <a:r>
              <a:rPr lang="en-US" altLang="en-US" sz="2400" dirty="0">
                <a:latin typeface="+mj-lt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26386AC5-7F4F-DD4A-AB3D-25A180181D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322F7813-806C-8349-94FE-2393E8618C1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50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384" y="1031256"/>
            <a:ext cx="7720613" cy="887232"/>
          </a:xfrm>
        </p:spPr>
        <p:txBody>
          <a:bodyPr>
            <a:noAutofit/>
          </a:bodyPr>
          <a:lstStyle/>
          <a:p>
            <a:pPr algn="l"/>
            <a:r>
              <a:rPr lang="en-US" altLang="en-US" sz="3200" b="1" cap="all" dirty="0"/>
              <a:t>PIRAMIDI YA </a:t>
            </a:r>
            <a:r>
              <a:rPr lang="en-US" altLang="en-US" sz="3200" b="1" cap="all" dirty="0" err="1"/>
              <a:t>mafunzo</a:t>
            </a:r>
            <a:endParaRPr lang="en-US" sz="3200" cap="all" dirty="0">
              <a:solidFill>
                <a:srgbClr val="132831"/>
              </a:solidFill>
              <a:cs typeface="Cubano Regular"/>
            </a:endParaRPr>
          </a:p>
        </p:txBody>
      </p:sp>
      <p:pic>
        <p:nvPicPr>
          <p:cNvPr id="6" name="Picture 5" descr="ZanzibarGov_Logo.png"/>
          <p:cNvPicPr>
            <a:picLocks noChangeAspect="1"/>
          </p:cNvPicPr>
          <p:nvPr/>
        </p:nvPicPr>
        <p:blipFill>
          <a:blip r:embed="rId3"/>
          <a:srcRect t="-15476" b="29309"/>
          <a:stretch>
            <a:fillRect/>
          </a:stretch>
        </p:blipFill>
        <p:spPr>
          <a:xfrm>
            <a:off x="5283704" y="5998132"/>
            <a:ext cx="911602" cy="652411"/>
          </a:xfrm>
          <a:prstGeom prst="rect">
            <a:avLst/>
          </a:prstGeom>
        </p:spPr>
      </p:pic>
      <p:pic>
        <p:nvPicPr>
          <p:cNvPr id="7" name="Picture 6" descr="ZanziJobs_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9144" y="6323850"/>
            <a:ext cx="1086335" cy="46595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879164" y="1918488"/>
            <a:ext cx="8064222" cy="1588"/>
          </a:xfrm>
          <a:prstGeom prst="line">
            <a:avLst/>
          </a:prstGeom>
          <a:ln>
            <a:solidFill>
              <a:srgbClr val="13283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163" y="2165775"/>
            <a:ext cx="6586807" cy="4692224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E0D2E964-45C1-314A-9AF0-335F7E9FDA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95528"/>
          </a:xfrm>
          <a:prstGeom prst="rect">
            <a:avLst/>
          </a:prstGeom>
        </p:spPr>
      </p:pic>
      <p:pic>
        <p:nvPicPr>
          <p:cNvPr id="11" name="Picture 8">
            <a:extLst>
              <a:ext uri="{FF2B5EF4-FFF2-40B4-BE49-F238E27FC236}">
                <a16:creationId xmlns:a16="http://schemas.microsoft.com/office/drawing/2014/main" id="{32BBD153-64A0-E547-9091-A41A095A498B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639247" y="6145200"/>
            <a:ext cx="772008" cy="5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487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1806</Words>
  <Application>Microsoft Office PowerPoint</Application>
  <PresentationFormat>Diavoorstelling (4:3)</PresentationFormat>
  <Paragraphs>168</Paragraphs>
  <Slides>18</Slides>
  <Notes>15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3" baseType="lpstr">
      <vt:lpstr>Arial</vt:lpstr>
      <vt:lpstr>Calibri</vt:lpstr>
      <vt:lpstr>Cubano Regular</vt:lpstr>
      <vt:lpstr>Office Theme</vt:lpstr>
      <vt:lpstr>1_Office Theme</vt:lpstr>
      <vt:lpstr>CBET na mbinu chochezi</vt:lpstr>
      <vt:lpstr>UKARIBISHO NA UTANGULIZI</vt:lpstr>
      <vt:lpstr>MALENGO</vt:lpstr>
      <vt:lpstr>TUNAFUNDISHAJE? </vt:lpstr>
      <vt:lpstr>MABADILIKO KATIKA UFUNDISHAJI NA kujifunza</vt:lpstr>
      <vt:lpstr>NJIA MBILI ZA UFUNDISHAJI</vt:lpstr>
      <vt:lpstr>MBINU ZA UFUNDISHAJI</vt:lpstr>
      <vt:lpstr>mafunzo shirikishi</vt:lpstr>
      <vt:lpstr>PIRAMIDI YA mafunzo</vt:lpstr>
      <vt:lpstr>KANUNI ZA mafunzo SHIRIKISHI</vt:lpstr>
      <vt:lpstr>MBINU MPYA</vt:lpstr>
      <vt:lpstr>TAFAKURI YA MBINU ZAKO ZA UFUNDISHAJI</vt:lpstr>
      <vt:lpstr>uFanisi wa mafunzo ya MKU</vt:lpstr>
      <vt:lpstr>KUTUMIA MBINU Chochezi</vt:lpstr>
      <vt:lpstr>TAFAKURI NA HITIMISHO</vt:lpstr>
      <vt:lpstr>KAZI YA NYUMBANI</vt:lpstr>
      <vt:lpstr>TATHMINI </vt:lpstr>
      <vt:lpstr>CBET na mbinu chochezi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Ujifunzaji wa ujuzi na mbinu za kuchochea ujifunzaji</dc:title>
  <dc:creator>Kamha_Yr</dc:creator>
  <cp:lastModifiedBy>Wil Bom</cp:lastModifiedBy>
  <cp:revision>51</cp:revision>
  <dcterms:modified xsi:type="dcterms:W3CDTF">2021-11-01T14:23:21Z</dcterms:modified>
</cp:coreProperties>
</file>