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387" r:id="rId5"/>
    <p:sldId id="319" r:id="rId6"/>
    <p:sldId id="358" r:id="rId7"/>
    <p:sldId id="386" r:id="rId8"/>
    <p:sldId id="392" r:id="rId9"/>
    <p:sldId id="347" r:id="rId10"/>
    <p:sldId id="388" r:id="rId11"/>
    <p:sldId id="393" r:id="rId12"/>
    <p:sldId id="355" r:id="rId13"/>
    <p:sldId id="359" r:id="rId14"/>
    <p:sldId id="375" r:id="rId15"/>
    <p:sldId id="374" r:id="rId16"/>
    <p:sldId id="377" r:id="rId17"/>
    <p:sldId id="378" r:id="rId18"/>
    <p:sldId id="38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ty den Boogert" initials="KdB" lastIdx="8" clrIdx="0">
    <p:extLst>
      <p:ext uri="{19B8F6BF-5375-455C-9EA6-DF929625EA0E}">
        <p15:presenceInfo xmlns:p15="http://schemas.microsoft.com/office/powerpoint/2012/main" userId="c80cf8fe89b52679" providerId="Windows Live"/>
      </p:ext>
    </p:extLst>
  </p:cmAuthor>
  <p:cmAuthor id="2" name="Wil Bom" initials="WB" lastIdx="10" clrIdx="1">
    <p:extLst>
      <p:ext uri="{19B8F6BF-5375-455C-9EA6-DF929625EA0E}">
        <p15:presenceInfo xmlns:p15="http://schemas.microsoft.com/office/powerpoint/2012/main" userId="59b87781e300d0d5" providerId="Windows Live"/>
      </p:ext>
    </p:extLst>
  </p:cmAuthor>
  <p:cmAuthor id="3" name="Kamha_Yr" initials="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3089" autoAdjust="0"/>
  </p:normalViewPr>
  <p:slideViewPr>
    <p:cSldViewPr snapToGrid="0" snapToObjects="1" showGuides="1">
      <p:cViewPr varScale="1">
        <p:scale>
          <a:sx n="72" d="100"/>
          <a:sy n="72" d="100"/>
        </p:scale>
        <p:origin x="179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83AE-61E6-42C4-A7C0-B27FAAE4CD32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D1BB-D149-4B45-BD84-10A57BD275A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5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906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Itachukuwa</a:t>
            </a:r>
            <a:r>
              <a:rPr lang="en-GB" noProof="0" dirty="0"/>
              <a:t> </a:t>
            </a:r>
            <a:r>
              <a:rPr lang="en-GB" noProof="0" dirty="0" err="1"/>
              <a:t>muda</a:t>
            </a:r>
            <a:r>
              <a:rPr lang="en-GB" noProof="0" dirty="0"/>
              <a:t> </a:t>
            </a:r>
            <a:r>
              <a:rPr lang="en-GB" noProof="0" dirty="0" err="1"/>
              <a:t>mwingi</a:t>
            </a:r>
            <a:r>
              <a:rPr lang="en-GB" noProof="0" dirty="0"/>
              <a:t> </a:t>
            </a:r>
            <a:r>
              <a:rPr lang="en-GB" noProof="0" dirty="0" err="1"/>
              <a:t>sana</a:t>
            </a:r>
            <a:r>
              <a:rPr lang="en-GB" noProof="0" dirty="0"/>
              <a:t>  </a:t>
            </a:r>
            <a:r>
              <a:rPr lang="en-GB" noProof="0" dirty="0" err="1"/>
              <a:t>kusoma</a:t>
            </a:r>
            <a:r>
              <a:rPr lang="en-GB" noProof="0" dirty="0"/>
              <a:t> </a:t>
            </a:r>
            <a:r>
              <a:rPr lang="en-GB" noProof="0" dirty="0" err="1"/>
              <a:t>maelezo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jumla</a:t>
            </a:r>
            <a:r>
              <a:rPr lang="en-GB" noProof="0" dirty="0"/>
              <a:t>.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hivyo</a:t>
            </a:r>
            <a:r>
              <a:rPr lang="en-GB" noProof="0" dirty="0"/>
              <a:t>, </a:t>
            </a:r>
            <a:r>
              <a:rPr lang="en-GB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makini</a:t>
            </a:r>
            <a:r>
              <a:rPr lang="en-GB" baseline="0" noProof="0" dirty="0"/>
              <a:t>, 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wanavoshirikiana</a:t>
            </a:r>
            <a:r>
              <a:rPr lang="en-GB" baseline="0" noProof="0" dirty="0"/>
              <a:t>, 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wanavyosoma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sauti</a:t>
            </a:r>
            <a:r>
              <a:rPr lang="en-GB" baseline="0" noProof="0" dirty="0"/>
              <a:t>, 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wanavyojadili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kueleza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kila</a:t>
            </a:r>
            <a:r>
              <a:rPr lang="en-GB" baseline="0" noProof="0" dirty="0"/>
              <a:t> </a:t>
            </a:r>
            <a:r>
              <a:rPr lang="en-GB" baseline="0" noProof="0" dirty="0" err="1"/>
              <a:t>mmoja</a:t>
            </a:r>
            <a:r>
              <a:rPr lang="en-GB" baseline="0" noProof="0" dirty="0"/>
              <a:t>. </a:t>
            </a:r>
            <a:r>
              <a:rPr lang="en-GB" baseline="0" noProof="0" dirty="0" err="1"/>
              <a:t>Tembea</a:t>
            </a:r>
            <a:r>
              <a:rPr lang="en-GB" baseline="0" noProof="0" dirty="0"/>
              <a:t> </a:t>
            </a:r>
            <a:r>
              <a:rPr lang="en-GB" baseline="0" noProof="0" dirty="0" err="1"/>
              <a:t>tembea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kuona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kama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msaada</a:t>
            </a:r>
            <a:r>
              <a:rPr lang="en-GB" baseline="0" noProof="0" dirty="0"/>
              <a:t>. </a:t>
            </a:r>
            <a:r>
              <a:rPr lang="en-GB" baseline="0" noProof="0" dirty="0" err="1"/>
              <a:t>Pata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wazo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lipi</a:t>
            </a:r>
            <a:r>
              <a:rPr lang="en-GB" baseline="0" noProof="0" dirty="0"/>
              <a:t> </a:t>
            </a:r>
            <a:r>
              <a:rPr lang="en-GB" baseline="0" noProof="0" dirty="0" err="1"/>
              <a:t>litachaguliwa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kufanywa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hili</a:t>
            </a:r>
            <a:r>
              <a:rPr lang="en-GB" baseline="0" noProof="0" dirty="0"/>
              <a:t> la </a:t>
            </a:r>
            <a:r>
              <a:rPr lang="en-GB" baseline="0" noProof="0" dirty="0" err="1"/>
              <a:t>mafunzo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Watake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dogo</a:t>
            </a:r>
            <a:r>
              <a:rPr lang="en-GB" baseline="0" noProof="0" dirty="0"/>
              <a:t> </a:t>
            </a:r>
            <a:r>
              <a:rPr lang="en-GB" baseline="0" noProof="0" dirty="0" err="1"/>
              <a:t>kuchagua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tofauti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kujaribu</a:t>
            </a:r>
            <a:r>
              <a:rPr lang="en-GB" baseline="0" noProof="0" dirty="0"/>
              <a:t>, </a:t>
            </a:r>
            <a:r>
              <a:rPr lang="en-GB" baseline="0" noProof="0" dirty="0" err="1"/>
              <a:t>makundi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mawili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yanapochagua</a:t>
            </a:r>
            <a:r>
              <a:rPr lang="en-GB" baseline="0" noProof="0" dirty="0"/>
              <a:t> </a:t>
            </a:r>
            <a:r>
              <a:rPr lang="en-GB" baseline="0" noProof="0" dirty="0" err="1"/>
              <a:t>mfano</a:t>
            </a:r>
            <a:r>
              <a:rPr lang="en-GB" baseline="0" noProof="0" dirty="0"/>
              <a:t> </a:t>
            </a:r>
            <a:r>
              <a:rPr lang="en-GB" baseline="0" noProof="0" dirty="0" err="1"/>
              <a:t>huo</a:t>
            </a:r>
            <a:r>
              <a:rPr lang="en-GB" baseline="0" noProof="0" dirty="0"/>
              <a:t> </a:t>
            </a:r>
            <a:r>
              <a:rPr lang="en-GB" baseline="0" noProof="0" dirty="0" err="1"/>
              <a:t>huo</a:t>
            </a:r>
            <a:r>
              <a:rPr lang="en-GB" baseline="0" noProof="0" dirty="0"/>
              <a:t>. (</a:t>
            </a:r>
            <a:r>
              <a:rPr lang="en-GB" baseline="0" noProof="0" dirty="0" err="1"/>
              <a:t>bila</a:t>
            </a:r>
            <a:r>
              <a:rPr lang="en-GB" baseline="0" noProof="0" dirty="0"/>
              <a:t> </a:t>
            </a:r>
            <a:r>
              <a:rPr lang="en-GB" baseline="0" noProof="0" dirty="0" err="1"/>
              <a:t>shaka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vizuri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kuona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tofauti</a:t>
            </a:r>
            <a:r>
              <a:rPr lang="en-GB" baseline="0" noProof="0" dirty="0"/>
              <a:t> </a:t>
            </a:r>
            <a:r>
              <a:rPr lang="en-GB" baseline="0" noProof="0" dirty="0" err="1"/>
              <a:t>iwezekanavyo</a:t>
            </a:r>
            <a:r>
              <a:rPr lang="en-GB" baseline="0" noProof="0" dirty="0"/>
              <a:t>)</a:t>
            </a:r>
            <a:endParaRPr lang="en-GB" noProof="0" dirty="0"/>
          </a:p>
          <a:p>
            <a:endParaRPr lang="en-GB" noProof="0" dirty="0"/>
          </a:p>
          <a:p>
            <a:r>
              <a:rPr lang="en-GB" noProof="0" dirty="0" err="1"/>
              <a:t>Teneneza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orodha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wako</a:t>
            </a:r>
            <a:r>
              <a:rPr lang="en-GB" baseline="0" noProof="0" dirty="0"/>
              <a:t> </a:t>
            </a:r>
            <a:r>
              <a:rPr lang="en-GB" baseline="0" noProof="0" dirty="0" err="1"/>
              <a:t>wote</a:t>
            </a:r>
            <a:r>
              <a:rPr lang="en-GB" baseline="0" noProof="0" dirty="0"/>
              <a:t>: </a:t>
            </a:r>
            <a:r>
              <a:rPr lang="en-GB" baseline="0" noProof="0" dirty="0" err="1"/>
              <a:t>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kuweka</a:t>
            </a:r>
            <a:r>
              <a:rPr lang="en-GB" baseline="0" noProof="0" dirty="0"/>
              <a:t> </a:t>
            </a:r>
            <a:r>
              <a:rPr lang="en-GB" baseline="0" noProof="0" dirty="0" err="1"/>
              <a:t>rikodi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anayetoa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. Ni </a:t>
            </a:r>
            <a:r>
              <a:rPr lang="en-GB" baseline="0" noProof="0" dirty="0" err="1"/>
              <a:t>sawa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watu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wawili</a:t>
            </a:r>
            <a:r>
              <a:rPr lang="en-GB" baseline="0" noProof="0" dirty="0"/>
              <a:t>, </a:t>
            </a:r>
            <a:r>
              <a:rPr lang="en-GB" baseline="0" noProof="0" dirty="0" err="1"/>
              <a:t>lakini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angalia</a:t>
            </a:r>
            <a:r>
              <a:rPr lang="en-GB" baseline="0" noProof="0" dirty="0"/>
              <a:t> </a:t>
            </a:r>
            <a:r>
              <a:rPr lang="en-GB" baseline="0" noProof="0" dirty="0" err="1"/>
              <a:t>aliyefanya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sehemu</a:t>
            </a:r>
            <a:r>
              <a:rPr lang="en-GB" baseline="0" noProof="0" dirty="0"/>
              <a:t> </a:t>
            </a:r>
            <a:r>
              <a:rPr lang="en-GB" baseline="0" noProof="0" dirty="0" err="1"/>
              <a:t>kubwa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aliyekuwa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msaidizi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Wakumbushe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kwamba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kila</a:t>
            </a:r>
            <a:r>
              <a:rPr lang="en-GB" baseline="0" noProof="0" dirty="0"/>
              <a:t> </a:t>
            </a:r>
            <a:r>
              <a:rPr lang="en-GB" baseline="0" noProof="0" dirty="0" err="1"/>
              <a:t>mmoja</a:t>
            </a:r>
            <a:r>
              <a:rPr lang="en-GB" baseline="0" noProof="0" dirty="0"/>
              <a:t> </a:t>
            </a:r>
            <a:r>
              <a:rPr lang="en-GB" baseline="0" noProof="0" dirty="0" err="1"/>
              <a:t>atafanya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moja</a:t>
            </a:r>
            <a:r>
              <a:rPr lang="en-GB" baseline="0" noProof="0" dirty="0"/>
              <a:t> au </a:t>
            </a:r>
            <a:r>
              <a:rPr lang="en-GB" baseline="0" noProof="0" dirty="0" err="1"/>
              <a:t>mawili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kipindi</a:t>
            </a:r>
            <a:r>
              <a:rPr lang="en-GB" baseline="0" noProof="0" dirty="0"/>
              <a:t> cha T-o-T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30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Sambaza</a:t>
            </a:r>
            <a:r>
              <a:rPr lang="en-GB" noProof="0" dirty="0"/>
              <a:t> </a:t>
            </a:r>
            <a:r>
              <a:rPr lang="en-GB" noProof="0" dirty="0" err="1"/>
              <a:t>kitini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tafakuri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kitabu</a:t>
            </a:r>
            <a:r>
              <a:rPr lang="en-GB" noProof="0" dirty="0"/>
              <a:t> cha </a:t>
            </a:r>
            <a:r>
              <a:rPr lang="en-GB" noProof="0" dirty="0" err="1"/>
              <a:t>kumbukumbu</a:t>
            </a:r>
            <a:r>
              <a:rPr lang="en-GB" noProof="0" dirty="0"/>
              <a:t>.</a:t>
            </a:r>
            <a:r>
              <a:rPr lang="en-GB" baseline="0" noProof="0" dirty="0"/>
              <a:t> Ni </a:t>
            </a:r>
            <a:r>
              <a:rPr lang="en-GB" baseline="0" noProof="0" dirty="0" err="1"/>
              <a:t>muhimu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kutafakari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njia</a:t>
            </a:r>
            <a:r>
              <a:rPr lang="en-GB" baseline="0" noProof="0" dirty="0"/>
              <a:t> </a:t>
            </a:r>
            <a:r>
              <a:rPr lang="en-GB" baseline="0" noProof="0" dirty="0" err="1"/>
              <a:t>inayofaa</a:t>
            </a:r>
            <a:r>
              <a:rPr lang="en-GB" baseline="0" noProof="0" dirty="0"/>
              <a:t>. </a:t>
            </a:r>
            <a:r>
              <a:rPr lang="en-GB" baseline="0" noProof="0" dirty="0" err="1"/>
              <a:t>Itawasaidia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kubuni</a:t>
            </a:r>
            <a:r>
              <a:rPr lang="en-GB" baseline="0" noProof="0" dirty="0"/>
              <a:t> </a:t>
            </a:r>
            <a:r>
              <a:rPr lang="en-GB" baseline="0" noProof="0" dirty="0" err="1"/>
              <a:t>programu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noProof="0" dirty="0"/>
              <a:t>tailor-made. </a:t>
            </a:r>
            <a:r>
              <a:rPr lang="en-GB" noProof="0" dirty="0" err="1"/>
              <a:t>Hivyo</a:t>
            </a:r>
            <a:r>
              <a:rPr lang="en-GB" noProof="0" dirty="0"/>
              <a:t>, </a:t>
            </a:r>
            <a:r>
              <a:rPr lang="en-GB" noProof="0" dirty="0" err="1"/>
              <a:t>chukua</a:t>
            </a:r>
            <a:r>
              <a:rPr lang="en-GB" noProof="0" dirty="0"/>
              <a:t> </a:t>
            </a:r>
            <a:r>
              <a:rPr lang="en-GB" noProof="0" dirty="0" err="1"/>
              <a:t>muda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hilo</a:t>
            </a:r>
            <a:r>
              <a:rPr lang="en-GB" noProof="0" dirty="0"/>
              <a:t>.</a:t>
            </a:r>
          </a:p>
          <a:p>
            <a:r>
              <a:rPr lang="en-GB" noProof="0" dirty="0" err="1"/>
              <a:t>Swali</a:t>
            </a:r>
            <a:r>
              <a:rPr lang="en-GB" noProof="0" dirty="0"/>
              <a:t> la </a:t>
            </a:r>
            <a:r>
              <a:rPr lang="en-GB" noProof="0" dirty="0" err="1"/>
              <a:t>mwisho</a:t>
            </a:r>
            <a:r>
              <a:rPr lang="en-GB" noProof="0" dirty="0"/>
              <a:t> </a:t>
            </a:r>
            <a:r>
              <a:rPr lang="en-GB" noProof="0" dirty="0" err="1"/>
              <a:t>ni</a:t>
            </a:r>
            <a:r>
              <a:rPr lang="en-GB" noProof="0" dirty="0"/>
              <a:t> </a:t>
            </a:r>
            <a:r>
              <a:rPr lang="en-GB" noProof="0" dirty="0" err="1"/>
              <a:t>gumu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, </a:t>
            </a:r>
            <a:r>
              <a:rPr lang="en-GB" baseline="0" noProof="0" dirty="0" err="1"/>
              <a:t>mara</a:t>
            </a:r>
            <a:r>
              <a:rPr lang="en-GB" baseline="0" noProof="0" dirty="0"/>
              <a:t> </a:t>
            </a:r>
            <a:r>
              <a:rPr lang="en-GB" baseline="0" noProof="0" dirty="0" err="1"/>
              <a:t>nyingi</a:t>
            </a:r>
            <a:r>
              <a:rPr lang="en-GB" baseline="0" noProof="0" dirty="0"/>
              <a:t> </a:t>
            </a:r>
            <a:r>
              <a:rPr lang="en-GB" baseline="0" noProof="0" dirty="0" err="1"/>
              <a:t>utapata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jumla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Watake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mahsusi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 </a:t>
            </a:r>
            <a:r>
              <a:rPr lang="en-GB" baseline="0" noProof="0" dirty="0" err="1"/>
              <a:t>nba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, </a:t>
            </a:r>
            <a:r>
              <a:rPr lang="en-GB" baseline="0" noProof="0" dirty="0" err="1"/>
              <a:t>kulingana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wanachokijua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ujuzi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uwasilishaji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mrejesho </a:t>
            </a:r>
            <a:r>
              <a:rPr lang="en-GB" baseline="0" noProof="0" dirty="0" err="1"/>
              <a:t>wanaoupata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wanaotoa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pia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mafunzo</a:t>
            </a:r>
            <a:r>
              <a:rPr lang="en-GB" baseline="0" noProof="0" dirty="0"/>
              <a:t> </a:t>
            </a:r>
            <a:r>
              <a:rPr lang="en-GB" baseline="0" noProof="0" dirty="0" err="1"/>
              <a:t>haya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032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Waalike</a:t>
            </a:r>
            <a:r>
              <a:rPr lang="en-GB" noProof="0" dirty="0"/>
              <a:t> wale </a:t>
            </a:r>
            <a:r>
              <a:rPr lang="en-GB" noProof="0" dirty="0" err="1"/>
              <a:t>wanaojaribu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. </a:t>
            </a:r>
            <a:r>
              <a:rPr lang="en-GB" baseline="0" noProof="0" dirty="0" err="1"/>
              <a:t>Andaa</a:t>
            </a:r>
            <a:r>
              <a:rPr lang="en-GB" baseline="0" noProof="0" dirty="0"/>
              <a:t> </a:t>
            </a:r>
            <a:r>
              <a:rPr lang="en-GB" baseline="0" noProof="0" dirty="0" err="1"/>
              <a:t>pamoja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nao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nani</a:t>
            </a:r>
            <a:r>
              <a:rPr lang="en-GB" baseline="0" noProof="0" dirty="0"/>
              <a:t> ‘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/</a:t>
            </a:r>
            <a:r>
              <a:rPr lang="en-GB" baseline="0" noProof="0" dirty="0" err="1"/>
              <a:t>vijana</a:t>
            </a:r>
            <a:r>
              <a:rPr lang="en-GB" baseline="0" noProof="0" dirty="0"/>
              <a:t>’. </a:t>
            </a:r>
            <a:r>
              <a:rPr lang="en-GB" baseline="0" noProof="0" dirty="0" err="1"/>
              <a:t>Waulize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wanachotaka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kujifunza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hili</a:t>
            </a:r>
            <a:r>
              <a:rPr lang="en-GB" baseline="0" noProof="0" dirty="0"/>
              <a:t>. </a:t>
            </a:r>
            <a:r>
              <a:rPr lang="en-GB" baseline="0" noProof="0" dirty="0" err="1"/>
              <a:t>Kila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kitu</a:t>
            </a:r>
            <a:r>
              <a:rPr lang="en-GB" baseline="0" noProof="0" dirty="0"/>
              <a:t> </a:t>
            </a:r>
            <a:r>
              <a:rPr lang="en-GB" baseline="0" noProof="0" dirty="0" err="1"/>
              <a:t>kinapokuwa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sawa</a:t>
            </a:r>
            <a:r>
              <a:rPr lang="en-GB" baseline="0" noProof="0" dirty="0"/>
              <a:t>, </a:t>
            </a:r>
            <a:r>
              <a:rPr lang="en-GB" baseline="0" noProof="0" dirty="0" err="1"/>
              <a:t>wape</a:t>
            </a:r>
            <a:r>
              <a:rPr lang="en-GB" baseline="0" noProof="0" dirty="0"/>
              <a:t> </a:t>
            </a:r>
            <a:r>
              <a:rPr lang="en-GB" baseline="0" noProof="0" dirty="0" err="1"/>
              <a:t>nafasi</a:t>
            </a:r>
            <a:r>
              <a:rPr lang="en-GB" noProof="0" dirty="0"/>
              <a:t>. </a:t>
            </a:r>
            <a:r>
              <a:rPr lang="en-GB" noProof="0" dirty="0" err="1"/>
              <a:t>Hii</a:t>
            </a:r>
            <a:r>
              <a:rPr lang="en-GB" noProof="0" dirty="0"/>
              <a:t> </a:t>
            </a:r>
            <a:r>
              <a:rPr lang="en-GB" noProof="0" dirty="0" err="1"/>
              <a:t>daima</a:t>
            </a:r>
            <a:r>
              <a:rPr lang="en-GB" noProof="0" dirty="0"/>
              <a:t> </a:t>
            </a:r>
            <a:r>
              <a:rPr lang="en-GB" noProof="0" dirty="0" err="1"/>
              <a:t>ni</a:t>
            </a:r>
            <a:r>
              <a:rPr lang="en-GB" noProof="0" dirty="0"/>
              <a:t> </a:t>
            </a:r>
            <a:r>
              <a:rPr lang="en-GB" noProof="0" dirty="0" err="1"/>
              <a:t>ngumu</a:t>
            </a:r>
            <a:r>
              <a:rPr lang="en-GB" noProof="0" dirty="0"/>
              <a:t> </a:t>
            </a:r>
            <a:r>
              <a:rPr lang="en-GB" noProof="0" dirty="0" err="1"/>
              <a:t>kuamua</a:t>
            </a:r>
            <a:r>
              <a:rPr lang="en-GB" noProof="0" dirty="0"/>
              <a:t> </a:t>
            </a:r>
            <a:r>
              <a:rPr lang="en-GB" noProof="0" dirty="0" err="1"/>
              <a:t>wakati</a:t>
            </a:r>
            <a:r>
              <a:rPr lang="en-GB" noProof="0" dirty="0"/>
              <a:t> </a:t>
            </a:r>
            <a:r>
              <a:rPr lang="en-GB" noProof="0" dirty="0" err="1"/>
              <a:t>wa</a:t>
            </a:r>
            <a:r>
              <a:rPr lang="en-GB" noProof="0" dirty="0"/>
              <a:t> </a:t>
            </a:r>
            <a:r>
              <a:rPr lang="en-GB" noProof="0" dirty="0" err="1"/>
              <a:t>kusimamisha</a:t>
            </a:r>
            <a:r>
              <a:rPr lang="en-GB" noProof="0" dirty="0"/>
              <a:t> </a:t>
            </a:r>
            <a:r>
              <a:rPr lang="en-GB" noProof="0" dirty="0" err="1"/>
              <a:t>zoezi</a:t>
            </a:r>
            <a:r>
              <a:rPr lang="en-GB" noProof="0" dirty="0"/>
              <a:t>. Mara </a:t>
            </a:r>
            <a:r>
              <a:rPr lang="en-GB" noProof="0" dirty="0" err="1"/>
              <a:t>nyengine</a:t>
            </a:r>
            <a:r>
              <a:rPr lang="en-GB" noProof="0" dirty="0"/>
              <a:t> </a:t>
            </a:r>
            <a:r>
              <a:rPr lang="en-GB" noProof="0" dirty="0" err="1"/>
              <a:t>ni</a:t>
            </a:r>
            <a:r>
              <a:rPr lang="en-GB" noProof="0" dirty="0"/>
              <a:t> </a:t>
            </a:r>
            <a:r>
              <a:rPr lang="en-GB" noProof="0" dirty="0" err="1"/>
              <a:t>vizuri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kusimamisha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mapema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 (</a:t>
            </a:r>
            <a:r>
              <a:rPr lang="en-GB" baseline="0" noProof="0" dirty="0" err="1"/>
              <a:t>wakati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wanapomaliza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kwenye</a:t>
            </a:r>
            <a:r>
              <a:rPr lang="en-GB" baseline="0" noProof="0" dirty="0"/>
              <a:t> </a:t>
            </a:r>
            <a:r>
              <a:rPr lang="en-GB" baseline="0" noProof="0" dirty="0" err="1"/>
              <a:t>njia</a:t>
            </a:r>
            <a:r>
              <a:rPr lang="en-GB" baseline="0" noProof="0" dirty="0"/>
              <a:t> </a:t>
            </a:r>
            <a:r>
              <a:rPr lang="en-GB" baseline="0" noProof="0" dirty="0" err="1"/>
              <a:t>isiyo</a:t>
            </a:r>
            <a:r>
              <a:rPr lang="en-GB" baseline="0" noProof="0" dirty="0"/>
              <a:t> </a:t>
            </a:r>
            <a:r>
              <a:rPr lang="en-GB" baseline="0" noProof="0" dirty="0" err="1"/>
              <a:t>sahihi</a:t>
            </a:r>
            <a:r>
              <a:rPr lang="en-GB" baseline="0" noProof="0" dirty="0"/>
              <a:t>, </a:t>
            </a:r>
            <a:r>
              <a:rPr lang="en-GB" baseline="0" noProof="0" dirty="0" err="1"/>
              <a:t>kisha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baadhi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dondoo</a:t>
            </a:r>
            <a:r>
              <a:rPr lang="en-GB" baseline="0" noProof="0" dirty="0"/>
              <a:t> </a:t>
            </a:r>
            <a:r>
              <a:rPr lang="en-GB" baseline="0" noProof="0" dirty="0" err="1"/>
              <a:t>hivyo</a:t>
            </a:r>
            <a:r>
              <a:rPr lang="en-GB" baseline="0" noProof="0" dirty="0"/>
              <a:t>, </a:t>
            </a:r>
            <a:r>
              <a:rPr lang="en-GB" baseline="0" noProof="0" dirty="0" err="1"/>
              <a:t>wanaweza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kuendelea</a:t>
            </a:r>
            <a:r>
              <a:rPr lang="en-GB" noProof="0" dirty="0"/>
              <a:t>), </a:t>
            </a:r>
            <a:r>
              <a:rPr lang="en-GB" noProof="0" dirty="0" err="1"/>
              <a:t>mara</a:t>
            </a:r>
            <a:r>
              <a:rPr lang="en-GB" baseline="0" noProof="0" dirty="0"/>
              <a:t> </a:t>
            </a:r>
            <a:r>
              <a:rPr lang="en-GB" baseline="0" noProof="0" dirty="0" err="1"/>
              <a:t>nyengine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vizuri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kuwaacha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wamalize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lote</a:t>
            </a:r>
            <a:r>
              <a:rPr lang="en-GB" baseline="0" noProof="0" dirty="0"/>
              <a:t>. </a:t>
            </a:r>
            <a:r>
              <a:rPr lang="en-GB" baseline="0" noProof="0" dirty="0" err="1"/>
              <a:t>Chukua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pia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ajili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tafakuri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zima</a:t>
            </a:r>
            <a:r>
              <a:rPr lang="en-GB" noProof="0" dirty="0"/>
              <a:t>. </a:t>
            </a:r>
            <a:r>
              <a:rPr lang="en-GB" noProof="0" dirty="0" err="1"/>
              <a:t>Hatua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mwisho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zoezi</a:t>
            </a:r>
            <a:r>
              <a:rPr lang="en-GB" baseline="0" noProof="0" dirty="0"/>
              <a:t> – tafakuri –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kitu</a:t>
            </a:r>
            <a:r>
              <a:rPr lang="en-GB" baseline="0" noProof="0" dirty="0"/>
              <a:t> </a:t>
            </a:r>
            <a:r>
              <a:rPr lang="en-GB" baseline="0" noProof="0" dirty="0" err="1"/>
              <a:t>ambacho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wakufunzi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wengi</a:t>
            </a:r>
            <a:r>
              <a:rPr lang="en-GB" baseline="0" noProof="0" dirty="0"/>
              <a:t> </a:t>
            </a:r>
            <a:r>
              <a:rPr lang="en-GB" baseline="0" noProof="0" dirty="0" err="1"/>
              <a:t>husahau</a:t>
            </a:r>
            <a:r>
              <a:rPr lang="en-GB" baseline="0" noProof="0" dirty="0"/>
              <a:t>. </a:t>
            </a:r>
            <a:r>
              <a:rPr lang="en-GB" baseline="0" noProof="0" dirty="0" err="1"/>
              <a:t>Hawawaulizi</a:t>
            </a:r>
            <a:r>
              <a:rPr lang="en-GB" baseline="0" noProof="0" dirty="0"/>
              <a:t> </a:t>
            </a:r>
            <a:r>
              <a:rPr lang="en-GB" baseline="0" noProof="0" dirty="0" err="1"/>
              <a:t>vijana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tafakuri </a:t>
            </a:r>
            <a:r>
              <a:rPr lang="en-GB" baseline="0" noProof="0" dirty="0" err="1"/>
              <a:t>wao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noProof="0" dirty="0"/>
              <a:t>. </a:t>
            </a:r>
            <a:r>
              <a:rPr lang="en-GB" noProof="0" dirty="0" err="1"/>
              <a:t>Karibu</a:t>
            </a:r>
            <a:r>
              <a:rPr lang="en-GB" noProof="0" dirty="0"/>
              <a:t> </a:t>
            </a:r>
            <a:r>
              <a:rPr lang="en-GB" noProof="0" dirty="0" err="1"/>
              <a:t>kila</a:t>
            </a:r>
            <a:r>
              <a:rPr lang="en-GB" noProof="0" dirty="0"/>
              <a:t> </a:t>
            </a:r>
            <a:r>
              <a:rPr lang="en-GB" noProof="0" dirty="0" err="1"/>
              <a:t>kipindi</a:t>
            </a:r>
            <a:r>
              <a:rPr lang="en-GB" noProof="0" dirty="0"/>
              <a:t> cha </a:t>
            </a:r>
            <a:r>
              <a:rPr lang="en-GB" noProof="0" dirty="0" err="1"/>
              <a:t>mafunzo</a:t>
            </a:r>
            <a:r>
              <a:rPr lang="en-GB" noProof="0" dirty="0"/>
              <a:t>, </a:t>
            </a:r>
            <a:r>
              <a:rPr lang="en-GB" noProof="0" dirty="0" err="1"/>
              <a:t>kumalizia</a:t>
            </a:r>
            <a:r>
              <a:rPr lang="en-GB" noProof="0" dirty="0"/>
              <a:t> </a:t>
            </a:r>
            <a:r>
              <a:rPr lang="en-GB" noProof="0" dirty="0" err="1"/>
              <a:t>kunahitaji</a:t>
            </a:r>
            <a:r>
              <a:rPr lang="en-GB" noProof="0" dirty="0"/>
              <a:t> </a:t>
            </a:r>
            <a:r>
              <a:rPr lang="en-GB" noProof="0" dirty="0" err="1"/>
              <a:t>umakini</a:t>
            </a:r>
            <a:r>
              <a:rPr lang="en-GB" noProof="0" dirty="0"/>
              <a:t>: </a:t>
            </a:r>
            <a:r>
              <a:rPr lang="en-GB" noProof="0" dirty="0" err="1"/>
              <a:t>namna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kutafakari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kutumia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maswali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wakati</a:t>
            </a:r>
            <a:r>
              <a:rPr lang="en-GB" baseline="0" noProof="0" dirty="0"/>
              <a:t> </a:t>
            </a:r>
            <a:r>
              <a:rPr lang="en-GB" baseline="0" noProof="0" dirty="0" err="1"/>
              <a:t>huo</a:t>
            </a:r>
            <a:r>
              <a:rPr lang="en-GB" noProof="0" dirty="0"/>
              <a:t>?.</a:t>
            </a:r>
            <a:r>
              <a:rPr lang="en-GB" baseline="0" noProof="0" dirty="0"/>
              <a:t> </a:t>
            </a:r>
            <a:r>
              <a:rPr lang="en-GB" baseline="0" noProof="0" dirty="0" err="1"/>
              <a:t>Maswali</a:t>
            </a:r>
            <a:r>
              <a:rPr lang="en-GB" baseline="0" noProof="0" dirty="0"/>
              <a:t> </a:t>
            </a:r>
            <a:r>
              <a:rPr lang="en-GB" baseline="0" noProof="0" dirty="0" err="1"/>
              <a:t>mawili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rahisi</a:t>
            </a:r>
            <a:r>
              <a:rPr lang="en-GB" baseline="0" noProof="0" dirty="0"/>
              <a:t> </a:t>
            </a:r>
            <a:r>
              <a:rPr lang="en-GB" baseline="0" noProof="0" dirty="0" err="1"/>
              <a:t>mwishoni</a:t>
            </a:r>
            <a:r>
              <a:rPr lang="en-GB" baseline="0" noProof="0" dirty="0"/>
              <a:t> – </a:t>
            </a:r>
            <a:r>
              <a:rPr lang="en-GB" baseline="0" noProof="0" dirty="0" err="1"/>
              <a:t>nini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alichofanya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vizuri</a:t>
            </a:r>
            <a:r>
              <a:rPr lang="en-GB" baseline="0" noProof="0" dirty="0"/>
              <a:t>? </a:t>
            </a:r>
            <a:r>
              <a:rPr lang="en-GB" noProof="0" dirty="0"/>
              <a:t>;</a:t>
            </a:r>
            <a:r>
              <a:rPr lang="en-GB" baseline="0" noProof="0" dirty="0"/>
              <a:t> </a:t>
            </a:r>
            <a:r>
              <a:rPr lang="en-GB" baseline="0" noProof="0" dirty="0" err="1"/>
              <a:t>kipi</a:t>
            </a:r>
            <a:r>
              <a:rPr lang="en-GB" baseline="0" noProof="0" dirty="0"/>
              <a:t> </a:t>
            </a:r>
            <a:r>
              <a:rPr lang="en-GB" baseline="0" noProof="0" dirty="0" err="1"/>
              <a:t>kinahitaji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kuboreshwa</a:t>
            </a:r>
            <a:r>
              <a:rPr lang="en-GB" noProof="0" dirty="0"/>
              <a:t>? ’ </a:t>
            </a:r>
            <a:r>
              <a:rPr lang="en-GB" noProof="0" dirty="0" err="1"/>
              <a:t>itaongeza</a:t>
            </a:r>
            <a:r>
              <a:rPr lang="en-GB" noProof="0" dirty="0"/>
              <a:t> mrejesho </a:t>
            </a:r>
            <a:r>
              <a:rPr lang="en-GB" noProof="0" dirty="0" err="1"/>
              <a:t>mzuri</a:t>
            </a:r>
            <a:r>
              <a:rPr lang="en-GB" noProof="0" dirty="0"/>
              <a:t> </a:t>
            </a:r>
            <a:r>
              <a:rPr lang="en-GB" noProof="0" dirty="0" err="1"/>
              <a:t>zaidi</a:t>
            </a:r>
            <a:r>
              <a:rPr lang="en-GB" noProof="0" dirty="0"/>
              <a:t> </a:t>
            </a:r>
            <a:r>
              <a:rPr lang="en-GB" noProof="0" dirty="0" err="1"/>
              <a:t>kutoka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noProof="0" dirty="0"/>
              <a:t>.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mwangalifu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wanatoa</a:t>
            </a:r>
            <a:r>
              <a:rPr lang="en-GB" baseline="0" noProof="0" dirty="0"/>
              <a:t> mrejesho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heshima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ikiwa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sivyo</a:t>
            </a:r>
            <a:r>
              <a:rPr lang="en-GB" baseline="0" noProof="0" dirty="0"/>
              <a:t>, </a:t>
            </a:r>
            <a:r>
              <a:rPr lang="en-GB" baseline="0" noProof="0" dirty="0" err="1"/>
              <a:t>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kusahihisha</a:t>
            </a:r>
            <a:r>
              <a:rPr lang="en-GB" baseline="0" noProof="0" dirty="0"/>
              <a:t>. </a:t>
            </a:r>
            <a:r>
              <a:rPr lang="en-GB" baseline="0" noProof="0" dirty="0" err="1"/>
              <a:t>Zote</a:t>
            </a:r>
            <a:r>
              <a:rPr lang="en-GB" baseline="0" noProof="0" dirty="0"/>
              <a:t>,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mrejesho </a:t>
            </a:r>
            <a:r>
              <a:rPr lang="en-GB" baseline="0" noProof="0" dirty="0" err="1"/>
              <a:t>chanya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mrejesho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uboreshaji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watatoa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dondoo</a:t>
            </a:r>
            <a:r>
              <a:rPr lang="en-GB" baseline="0" noProof="0" dirty="0"/>
              <a:t> </a:t>
            </a:r>
            <a:r>
              <a:rPr lang="en-GB" baseline="0" noProof="0" dirty="0" err="1"/>
              <a:t>nzuri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, </a:t>
            </a:r>
            <a:r>
              <a:rPr lang="en-GB" baseline="0" noProof="0" dirty="0" err="1"/>
              <a:t>madhubuti</a:t>
            </a:r>
            <a:r>
              <a:rPr lang="en-GB" baseline="0" noProof="0" dirty="0"/>
              <a:t>. </a:t>
            </a:r>
            <a:r>
              <a:rPr lang="en-GB" baseline="0" noProof="0" dirty="0" err="1"/>
              <a:t>Unapokuwa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mrejesho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, </a:t>
            </a:r>
            <a:r>
              <a:rPr lang="en-GB" baseline="0" noProof="0" dirty="0" err="1"/>
              <a:t>wape</a:t>
            </a:r>
            <a:r>
              <a:rPr lang="en-GB" baseline="0" noProof="0" dirty="0"/>
              <a:t> </a:t>
            </a:r>
            <a:r>
              <a:rPr lang="en-GB" baseline="0" noProof="0" dirty="0" err="1"/>
              <a:t>tu</a:t>
            </a:r>
            <a:r>
              <a:rPr lang="en-GB" noProof="0" dirty="0"/>
              <a:t>. </a:t>
            </a:r>
            <a:r>
              <a:rPr lang="en-GB" noProof="0" dirty="0" err="1"/>
              <a:t>Mwishowe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pia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kwanini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hili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vijana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kama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wataliweka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programu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(au la)</a:t>
            </a:r>
            <a:r>
              <a:rPr lang="en-GB" noProof="0" dirty="0"/>
              <a:t>.</a:t>
            </a:r>
          </a:p>
          <a:p>
            <a:endParaRPr lang="en-GB" noProof="0" dirty="0"/>
          </a:p>
          <a:p>
            <a:r>
              <a:rPr lang="en-GB" noProof="0" dirty="0" err="1"/>
              <a:t>Katika</a:t>
            </a:r>
            <a:r>
              <a:rPr lang="en-GB" noProof="0" dirty="0"/>
              <a:t> </a:t>
            </a:r>
            <a:r>
              <a:rPr lang="en-GB" noProof="0" dirty="0" err="1"/>
              <a:t>kufanya</a:t>
            </a:r>
            <a:r>
              <a:rPr lang="en-GB" noProof="0" dirty="0"/>
              <a:t> </a:t>
            </a:r>
            <a:r>
              <a:rPr lang="en-GB" noProof="0" dirty="0" err="1"/>
              <a:t>unaweza</a:t>
            </a:r>
            <a:r>
              <a:rPr lang="en-GB" noProof="0" dirty="0"/>
              <a:t> </a:t>
            </a:r>
            <a:r>
              <a:rPr lang="en-GB" noProof="0" dirty="0" err="1"/>
              <a:t>kufanya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idadi</a:t>
            </a:r>
            <a:r>
              <a:rPr lang="en-GB" baseline="0" noProof="0" dirty="0"/>
              <a:t> </a:t>
            </a:r>
            <a:r>
              <a:rPr lang="en-GB" baseline="0" noProof="0" dirty="0" err="1"/>
              <a:t>ndogo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majaribio</a:t>
            </a:r>
            <a:r>
              <a:rPr lang="en-GB" baseline="0" noProof="0" dirty="0"/>
              <a:t>.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la </a:t>
            </a:r>
            <a:r>
              <a:rPr lang="en-GB" baseline="0" noProof="0" dirty="0" err="1"/>
              <a:t>mwanzo</a:t>
            </a:r>
            <a:r>
              <a:rPr lang="en-GB" baseline="0" noProof="0" dirty="0"/>
              <a:t> la </a:t>
            </a:r>
            <a:r>
              <a:rPr lang="en-GB" baseline="0" noProof="0" dirty="0" err="1"/>
              <a:t>mafunzo</a:t>
            </a:r>
            <a:r>
              <a:rPr lang="en-GB" baseline="0" noProof="0" dirty="0"/>
              <a:t> </a:t>
            </a:r>
            <a:r>
              <a:rPr lang="en-GB" baseline="0" noProof="0" dirty="0" err="1"/>
              <a:t>tunaweza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kuwezesha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mazoezi</a:t>
            </a:r>
            <a:r>
              <a:rPr lang="en-GB" baseline="0" noProof="0" dirty="0"/>
              <a:t> 3 au 4 </a:t>
            </a:r>
            <a:r>
              <a:rPr lang="en-GB" baseline="0" noProof="0" dirty="0" err="1"/>
              <a:t>tu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kila</a:t>
            </a:r>
            <a:r>
              <a:rPr lang="en-GB" baseline="0" noProof="0" dirty="0"/>
              <a:t> </a:t>
            </a:r>
            <a:r>
              <a:rPr lang="en-GB" baseline="0" noProof="0" dirty="0" err="1"/>
              <a:t>siku</a:t>
            </a:r>
            <a:r>
              <a:rPr lang="en-GB" noProof="0" dirty="0"/>
              <a:t>. </a:t>
            </a:r>
            <a:r>
              <a:rPr lang="en-GB" noProof="0" dirty="0" err="1"/>
              <a:t>Kundi</a:t>
            </a:r>
            <a:r>
              <a:rPr lang="en-GB" noProof="0" dirty="0"/>
              <a:t> </a:t>
            </a:r>
            <a:r>
              <a:rPr lang="en-GB" noProof="0" dirty="0" err="1"/>
              <a:t>dogo</a:t>
            </a:r>
            <a:r>
              <a:rPr lang="en-GB" noProof="0" dirty="0"/>
              <a:t> </a:t>
            </a:r>
            <a:r>
              <a:rPr lang="en-GB" noProof="0" dirty="0" err="1"/>
              <a:t>ambao</a:t>
            </a:r>
            <a:r>
              <a:rPr lang="en-GB" noProof="0" dirty="0"/>
              <a:t> </a:t>
            </a:r>
            <a:r>
              <a:rPr lang="en-GB" noProof="0" dirty="0" err="1"/>
              <a:t>hawakuweza</a:t>
            </a:r>
            <a:r>
              <a:rPr lang="en-GB" noProof="0" dirty="0"/>
              <a:t> </a:t>
            </a:r>
            <a:r>
              <a:rPr lang="en-GB" noProof="0" dirty="0" err="1"/>
              <a:t>kutoa</a:t>
            </a:r>
            <a:r>
              <a:rPr lang="en-GB" noProof="0" dirty="0"/>
              <a:t> </a:t>
            </a:r>
            <a:r>
              <a:rPr lang="en-GB" noProof="0" dirty="0" err="1"/>
              <a:t>zoezi</a:t>
            </a:r>
            <a:r>
              <a:rPr lang="en-GB" noProof="0" dirty="0"/>
              <a:t> </a:t>
            </a:r>
            <a:r>
              <a:rPr lang="en-GB" noProof="0" dirty="0" err="1"/>
              <a:t>walipata</a:t>
            </a:r>
            <a:r>
              <a:rPr lang="en-GB" noProof="0" dirty="0"/>
              <a:t> </a:t>
            </a:r>
            <a:r>
              <a:rPr lang="en-GB" noProof="0" dirty="0" err="1"/>
              <a:t>fursa</a:t>
            </a:r>
            <a:r>
              <a:rPr lang="en-GB" noProof="0" dirty="0"/>
              <a:t> </a:t>
            </a:r>
            <a:r>
              <a:rPr lang="en-GB" noProof="0" dirty="0" err="1"/>
              <a:t>kusema</a:t>
            </a:r>
            <a:r>
              <a:rPr lang="en-GB" noProof="0" dirty="0"/>
              <a:t> </a:t>
            </a:r>
            <a:r>
              <a:rPr lang="en-GB" noProof="0" dirty="0" err="1"/>
              <a:t>kuhusu</a:t>
            </a:r>
            <a:r>
              <a:rPr lang="en-GB" noProof="0" dirty="0"/>
              <a:t> </a:t>
            </a:r>
            <a:r>
              <a:rPr lang="en-GB" noProof="0" dirty="0" err="1"/>
              <a:t>zoezi</a:t>
            </a:r>
            <a:r>
              <a:rPr lang="en-GB" noProof="0" dirty="0"/>
              <a:t> </a:t>
            </a:r>
            <a:r>
              <a:rPr lang="en-GB" noProof="0" dirty="0" err="1"/>
              <a:t>lao</a:t>
            </a:r>
            <a:r>
              <a:rPr lang="en-GB" noProof="0" dirty="0"/>
              <a:t>. Na </a:t>
            </a:r>
            <a:r>
              <a:rPr lang="en-GB" noProof="0" dirty="0" err="1"/>
              <a:t>ilikuwa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ahadi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kwamba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mafunzo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yanayofuata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zamu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kuwezesha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mada</a:t>
            </a:r>
            <a:r>
              <a:rPr lang="en-GB" baseline="0" noProof="0" dirty="0"/>
              <a:t> </a:t>
            </a:r>
            <a:r>
              <a:rPr lang="en-GB" baseline="0" noProof="0" dirty="0" err="1"/>
              <a:t>mpya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73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955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Njia</a:t>
            </a:r>
            <a:r>
              <a:rPr lang="en-GB" noProof="0" dirty="0"/>
              <a:t> </a:t>
            </a:r>
            <a:r>
              <a:rPr lang="en-GB" noProof="0" dirty="0" err="1"/>
              <a:t>nzuri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kutathmini</a:t>
            </a:r>
            <a:r>
              <a:rPr lang="en-GB" noProof="0" dirty="0"/>
              <a:t> </a:t>
            </a:r>
            <a:r>
              <a:rPr lang="en-GB" noProof="0" dirty="0" err="1"/>
              <a:t>siku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mafunzo</a:t>
            </a:r>
            <a:r>
              <a:rPr lang="en-GB" noProof="0" dirty="0"/>
              <a:t> </a:t>
            </a:r>
            <a:r>
              <a:rPr lang="en-GB" noProof="0" dirty="0" err="1"/>
              <a:t>inafurahisha</a:t>
            </a:r>
            <a:r>
              <a:rPr lang="en-GB" noProof="0" dirty="0"/>
              <a:t>.</a:t>
            </a:r>
            <a:r>
              <a:rPr lang="en-GB" baseline="0" noProof="0" dirty="0"/>
              <a:t> </a:t>
            </a:r>
            <a:r>
              <a:rPr lang="en-GB" baseline="0" noProof="0" dirty="0" err="1"/>
              <a:t>Haichukui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baada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siku</a:t>
            </a:r>
            <a:r>
              <a:rPr lang="en-GB" baseline="0" noProof="0" dirty="0"/>
              <a:t> </a:t>
            </a:r>
            <a:r>
              <a:rPr lang="en-GB" baseline="0" noProof="0" dirty="0" err="1"/>
              <a:t>nzima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wingi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mwingiliano</a:t>
            </a:r>
            <a:r>
              <a:rPr lang="en-GB" baseline="0" noProof="0" dirty="0"/>
              <a:t>, </a:t>
            </a:r>
            <a:r>
              <a:rPr lang="en-GB" baseline="0" noProof="0" dirty="0" err="1"/>
              <a:t>hakuna</a:t>
            </a:r>
            <a:r>
              <a:rPr lang="en-GB" baseline="0" noProof="0" dirty="0"/>
              <a:t> </a:t>
            </a:r>
            <a:r>
              <a:rPr lang="en-GB" baseline="0" noProof="0" dirty="0" err="1"/>
              <a:t>haja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kutafakari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Watu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wengi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wanapotoa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ishara</a:t>
            </a:r>
            <a:r>
              <a:rPr lang="en-GB" baseline="0" noProof="0" dirty="0"/>
              <a:t> </a:t>
            </a:r>
            <a:r>
              <a:rPr lang="en-GB" baseline="0" noProof="0" dirty="0" err="1"/>
              <a:t>hasi</a:t>
            </a:r>
            <a:r>
              <a:rPr lang="en-GB" baseline="0" noProof="0" dirty="0"/>
              <a:t>, </a:t>
            </a:r>
            <a:r>
              <a:rPr lang="en-GB" baseline="0" noProof="0" dirty="0" err="1"/>
              <a:t>unahitaji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kuuliza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sababu</a:t>
            </a:r>
            <a:r>
              <a:rPr lang="en-GB" baseline="0" noProof="0" dirty="0"/>
              <a:t>. </a:t>
            </a:r>
            <a:r>
              <a:rPr lang="en-GB" baseline="0" noProof="0" dirty="0" err="1"/>
              <a:t>Labda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kubadilisha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kitu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mbinu</a:t>
            </a:r>
            <a:r>
              <a:rPr lang="en-GB" baseline="0" noProof="0" dirty="0"/>
              <a:t> au </a:t>
            </a:r>
            <a:r>
              <a:rPr lang="en-GB" baseline="0" noProof="0" dirty="0" err="1"/>
              <a:t>kitu</a:t>
            </a:r>
            <a:r>
              <a:rPr lang="en-GB" baseline="0" noProof="0" dirty="0"/>
              <a:t> </a:t>
            </a:r>
            <a:r>
              <a:rPr lang="en-GB" baseline="0" noProof="0" dirty="0" err="1"/>
              <a:t>kilichotokea</a:t>
            </a:r>
            <a:r>
              <a:rPr lang="en-GB" baseline="0" noProof="0" dirty="0"/>
              <a:t> </a:t>
            </a:r>
            <a:r>
              <a:rPr lang="en-GB" baseline="0" noProof="0" dirty="0" err="1"/>
              <a:t>ambacho</a:t>
            </a:r>
            <a:r>
              <a:rPr lang="en-GB" baseline="0" noProof="0" dirty="0"/>
              <a:t> </a:t>
            </a:r>
            <a:r>
              <a:rPr lang="en-GB" baseline="0" noProof="0" dirty="0" err="1"/>
              <a:t>kiliwakasirisha</a:t>
            </a:r>
            <a:r>
              <a:rPr lang="en-GB" baseline="0" noProof="0" dirty="0"/>
              <a:t>. Kama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hivyo</a:t>
            </a:r>
            <a:r>
              <a:rPr lang="en-GB" baseline="0" noProof="0" dirty="0"/>
              <a:t>, </a:t>
            </a:r>
            <a:r>
              <a:rPr lang="en-GB" baseline="0" noProof="0" dirty="0" err="1"/>
              <a:t>unahitaji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kuongea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hicho</a:t>
            </a:r>
            <a:r>
              <a:rPr lang="en-GB" baseline="0" noProof="0" dirty="0"/>
              <a:t> (</a:t>
            </a:r>
            <a:r>
              <a:rPr lang="en-GB" baseline="0" noProof="0" dirty="0" err="1"/>
              <a:t>kilichowakasirisha</a:t>
            </a:r>
            <a:r>
              <a:rPr lang="en-GB" baseline="0" noProof="0" dirty="0"/>
              <a:t>)</a:t>
            </a:r>
            <a:r>
              <a:rPr lang="en-GB" noProof="0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774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16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err="1"/>
              <a:t>Njia</a:t>
            </a:r>
            <a:r>
              <a:rPr lang="en-GB" noProof="0" dirty="0"/>
              <a:t> </a:t>
            </a:r>
            <a:r>
              <a:rPr lang="en-GB" noProof="0" dirty="0" err="1"/>
              <a:t>nzuri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kufanya</a:t>
            </a:r>
            <a:r>
              <a:rPr lang="en-GB" noProof="0" dirty="0"/>
              <a:t> </a:t>
            </a:r>
            <a:r>
              <a:rPr lang="en-GB" noProof="0" dirty="0" err="1"/>
              <a:t>muhtasari</a:t>
            </a:r>
            <a:r>
              <a:rPr lang="en-GB" noProof="0" dirty="0"/>
              <a:t> </a:t>
            </a:r>
            <a:r>
              <a:rPr lang="en-GB" noProof="0" dirty="0" err="1"/>
              <a:t>wa</a:t>
            </a:r>
            <a:r>
              <a:rPr lang="en-GB" noProof="0" dirty="0"/>
              <a:t> </a:t>
            </a:r>
            <a:r>
              <a:rPr lang="en-GB" noProof="0" dirty="0" err="1"/>
              <a:t>siku</a:t>
            </a:r>
            <a:r>
              <a:rPr lang="en-GB" noProof="0" dirty="0"/>
              <a:t> </a:t>
            </a:r>
            <a:r>
              <a:rPr lang="en-GB" noProof="0" dirty="0" err="1"/>
              <a:t>iliyopita</a:t>
            </a:r>
            <a:r>
              <a:rPr lang="en-GB" noProof="0" dirty="0"/>
              <a:t>. </a:t>
            </a:r>
            <a:r>
              <a:rPr lang="en-GB" noProof="0" dirty="0" err="1"/>
              <a:t>Unaweza</a:t>
            </a:r>
            <a:r>
              <a:rPr lang="en-GB" noProof="0" dirty="0"/>
              <a:t> </a:t>
            </a:r>
            <a:r>
              <a:rPr lang="en-GB" noProof="0" dirty="0" err="1"/>
              <a:t>kufanya</a:t>
            </a:r>
            <a:r>
              <a:rPr lang="en-GB" noProof="0" dirty="0"/>
              <a:t> </a:t>
            </a:r>
            <a:r>
              <a:rPr lang="en-GB" noProof="0" dirty="0" err="1"/>
              <a:t>utofauti</a:t>
            </a:r>
            <a:r>
              <a:rPr lang="en-GB" baseline="0" noProof="0" dirty="0"/>
              <a:t> </a:t>
            </a:r>
            <a:r>
              <a:rPr lang="en-GB" baseline="0" noProof="0" dirty="0" err="1"/>
              <a:t>ulio</a:t>
            </a:r>
            <a:r>
              <a:rPr lang="en-GB" baseline="0" noProof="0" dirty="0"/>
              <a:t> </a:t>
            </a:r>
            <a:r>
              <a:rPr lang="en-GB" baseline="0" noProof="0" dirty="0" err="1"/>
              <a:t>wazi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baina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mchakato</a:t>
            </a:r>
            <a:r>
              <a:rPr lang="en-GB" baseline="0" noProof="0" dirty="0"/>
              <a:t> (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kujifunza</a:t>
            </a:r>
            <a:r>
              <a:rPr lang="en-GB" baseline="0" noProof="0" dirty="0"/>
              <a:t>, </a:t>
            </a:r>
            <a:r>
              <a:rPr lang="en-GB" baseline="0" noProof="0" dirty="0" err="1"/>
              <a:t>hali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kujifunza</a:t>
            </a:r>
            <a:r>
              <a:rPr lang="en-GB" baseline="0" noProof="0" dirty="0"/>
              <a:t>, 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watu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wanavyofanya</a:t>
            </a:r>
            <a:r>
              <a:rPr lang="en-GB" baseline="0" noProof="0" dirty="0"/>
              <a:t>, </a:t>
            </a:r>
            <a:r>
              <a:rPr lang="en-GB" baseline="0" noProof="0" dirty="0" err="1"/>
              <a:t>unachoweza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kuona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tabia</a:t>
            </a:r>
            <a:r>
              <a:rPr lang="en-GB" baseline="0" noProof="0" dirty="0"/>
              <a:t> </a:t>
            </a:r>
            <a:r>
              <a:rPr lang="en-GB" baseline="0" noProof="0" dirty="0" err="1"/>
              <a:t>zao</a:t>
            </a:r>
            <a:r>
              <a:rPr lang="en-GB" noProof="0" dirty="0"/>
              <a:t>)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bidhaa</a:t>
            </a:r>
            <a:r>
              <a:rPr lang="en-GB" noProof="0" dirty="0"/>
              <a:t> (</a:t>
            </a:r>
            <a:r>
              <a:rPr lang="en-GB" noProof="0" dirty="0" err="1"/>
              <a:t>maudhui</a:t>
            </a:r>
            <a:r>
              <a:rPr lang="en-GB" noProof="0" dirty="0"/>
              <a:t>, </a:t>
            </a:r>
            <a:r>
              <a:rPr lang="en-GB" noProof="0" dirty="0" err="1"/>
              <a:t>mada</a:t>
            </a:r>
            <a:r>
              <a:rPr lang="en-GB" noProof="0" dirty="0"/>
              <a:t>, </a:t>
            </a:r>
            <a:r>
              <a:rPr lang="en-GB" noProof="0" dirty="0" err="1"/>
              <a:t>inamaanisha</a:t>
            </a:r>
            <a:r>
              <a:rPr lang="en-GB" noProof="0" dirty="0"/>
              <a:t> </a:t>
            </a:r>
            <a:r>
              <a:rPr lang="en-GB" noProof="0" dirty="0" err="1"/>
              <a:t>nini</a:t>
            </a:r>
            <a:r>
              <a:rPr lang="en-GB" noProof="0" dirty="0"/>
              <a:t>).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wako</a:t>
            </a:r>
            <a:r>
              <a:rPr lang="en-GB" baseline="0" noProof="0" dirty="0"/>
              <a:t> </a:t>
            </a:r>
            <a:r>
              <a:rPr lang="en-GB" baseline="0" noProof="0" dirty="0" err="1"/>
              <a:t>pia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muhimu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kujua</a:t>
            </a:r>
            <a:r>
              <a:rPr lang="en-GB" baseline="0" noProof="0" dirty="0"/>
              <a:t> </a:t>
            </a:r>
            <a:r>
              <a:rPr lang="en-GB" baseline="0" noProof="0" dirty="0" err="1"/>
              <a:t>utofauti</a:t>
            </a:r>
            <a:r>
              <a:rPr lang="en-GB" baseline="0" noProof="0" dirty="0"/>
              <a:t> </a:t>
            </a:r>
            <a:r>
              <a:rPr lang="en-GB" baseline="0" noProof="0" dirty="0" err="1"/>
              <a:t>huo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wakufunzi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baseline="0" noProof="0" dirty="0"/>
              <a:t>.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hiyo</a:t>
            </a:r>
            <a:r>
              <a:rPr lang="en-GB" baseline="0" noProof="0" dirty="0"/>
              <a:t>,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muhimu</a:t>
            </a:r>
            <a:r>
              <a:rPr lang="en-GB" baseline="0" noProof="0" dirty="0"/>
              <a:t> </a:t>
            </a:r>
            <a:r>
              <a:rPr lang="en-GB" baseline="0" noProof="0" dirty="0" err="1"/>
              <a:t>kuangalia</a:t>
            </a:r>
            <a:r>
              <a:rPr lang="en-GB" baseline="0" noProof="0" dirty="0"/>
              <a:t> </a:t>
            </a:r>
            <a:r>
              <a:rPr lang="en-GB" baseline="0" noProof="0" dirty="0" err="1"/>
              <a:t>pande</a:t>
            </a:r>
            <a:r>
              <a:rPr lang="en-GB" baseline="0" noProof="0" dirty="0"/>
              <a:t> </a:t>
            </a:r>
            <a:r>
              <a:rPr lang="en-GB" baseline="0" noProof="0" dirty="0" err="1"/>
              <a:t>zote</a:t>
            </a:r>
            <a:r>
              <a:rPr lang="en-GB" baseline="0" noProof="0" dirty="0"/>
              <a:t> </a:t>
            </a:r>
            <a:r>
              <a:rPr lang="en-GB" baseline="0" noProof="0" dirty="0" err="1"/>
              <a:t>za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mafunzo</a:t>
            </a:r>
            <a:r>
              <a:rPr lang="en-GB" noProof="0" dirty="0"/>
              <a:t>. </a:t>
            </a:r>
            <a:r>
              <a:rPr lang="en-GB" noProof="0" dirty="0" err="1"/>
              <a:t>Watu</a:t>
            </a:r>
            <a:r>
              <a:rPr lang="en-GB" noProof="0" dirty="0"/>
              <a:t> </a:t>
            </a:r>
            <a:r>
              <a:rPr lang="en-GB" noProof="0" dirty="0" err="1"/>
              <a:t>wanapofanya</a:t>
            </a:r>
            <a:r>
              <a:rPr lang="en-GB" noProof="0" dirty="0"/>
              <a:t> </a:t>
            </a:r>
            <a:r>
              <a:rPr lang="en-GB" noProof="0" dirty="0" err="1"/>
              <a:t>kazi</a:t>
            </a:r>
            <a:r>
              <a:rPr lang="en-GB" noProof="0" dirty="0"/>
              <a:t> </a:t>
            </a:r>
            <a:r>
              <a:rPr lang="en-GB" noProof="0" dirty="0" err="1"/>
              <a:t>katika</a:t>
            </a:r>
            <a:r>
              <a:rPr lang="en-GB" noProof="0" dirty="0"/>
              <a:t> </a:t>
            </a:r>
            <a:r>
              <a:rPr lang="en-GB" noProof="0" dirty="0" err="1"/>
              <a:t>usalama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mazingira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kutia</a:t>
            </a:r>
            <a:r>
              <a:rPr lang="en-GB" noProof="0" dirty="0"/>
              <a:t> </a:t>
            </a:r>
            <a:r>
              <a:rPr lang="en-GB" noProof="0" dirty="0" err="1"/>
              <a:t>moyo</a:t>
            </a:r>
            <a:r>
              <a:rPr lang="en-GB" noProof="0" dirty="0"/>
              <a:t>, </a:t>
            </a:r>
            <a:r>
              <a:rPr lang="en-GB" noProof="0" dirty="0" err="1"/>
              <a:t>watajifunza</a:t>
            </a:r>
            <a:r>
              <a:rPr lang="en-GB" noProof="0" dirty="0"/>
              <a:t> </a:t>
            </a:r>
            <a:r>
              <a:rPr lang="en-GB" noProof="0" dirty="0" err="1"/>
              <a:t>maudhui</a:t>
            </a:r>
            <a:r>
              <a:rPr lang="en-GB" noProof="0" dirty="0"/>
              <a:t> </a:t>
            </a:r>
            <a:r>
              <a:rPr lang="en-GB" noProof="0" dirty="0" err="1"/>
              <a:t>vizuri</a:t>
            </a:r>
            <a:r>
              <a:rPr lang="en-GB" noProof="0" dirty="0"/>
              <a:t>. </a:t>
            </a:r>
            <a:r>
              <a:rPr lang="en-GB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hivyo</a:t>
            </a:r>
            <a:r>
              <a:rPr lang="en-GB" baseline="0" noProof="0" dirty="0"/>
              <a:t>, </a:t>
            </a:r>
            <a:r>
              <a:rPr lang="en-GB" baseline="0" noProof="0" dirty="0" err="1"/>
              <a:t>kusipokuwa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mtu</a:t>
            </a:r>
            <a:r>
              <a:rPr lang="en-GB" baseline="0" noProof="0" dirty="0"/>
              <a:t> </a:t>
            </a:r>
            <a:r>
              <a:rPr lang="en-GB" baseline="0" noProof="0" dirty="0" err="1"/>
              <a:t>anayejibu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mara</a:t>
            </a:r>
            <a:r>
              <a:rPr lang="en-GB" baseline="0" noProof="0" dirty="0"/>
              <a:t> </a:t>
            </a:r>
            <a:r>
              <a:rPr lang="en-GB" baseline="0" noProof="0" dirty="0" err="1"/>
              <a:t>moja</a:t>
            </a:r>
            <a:r>
              <a:rPr lang="en-GB" baseline="0" noProof="0" dirty="0"/>
              <a:t>, </a:t>
            </a:r>
            <a:r>
              <a:rPr lang="en-GB" baseline="0" noProof="0" dirty="0" err="1"/>
              <a:t>waache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wafikirie</a:t>
            </a:r>
            <a:r>
              <a:rPr lang="en-GB" baseline="0" noProof="0" dirty="0"/>
              <a:t>, </a:t>
            </a:r>
            <a:r>
              <a:rPr lang="en-GB" baseline="0" noProof="0" dirty="0" err="1"/>
              <a:t>watie</a:t>
            </a:r>
            <a:r>
              <a:rPr lang="en-GB" baseline="0" noProof="0" dirty="0"/>
              <a:t> </a:t>
            </a:r>
            <a:r>
              <a:rPr lang="en-GB" baseline="0" noProof="0" dirty="0" err="1"/>
              <a:t>moyo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wazo</a:t>
            </a:r>
            <a:r>
              <a:rPr lang="en-GB" baseline="0" noProof="0" dirty="0"/>
              <a:t> au </a:t>
            </a:r>
            <a:r>
              <a:rPr lang="en-GB" baseline="0" noProof="0" dirty="0" err="1"/>
              <a:t>pendekezo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wape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kufikiria</a:t>
            </a:r>
            <a:r>
              <a:rPr lang="en-GB" noProof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tafakuri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aina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wakati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tathmini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ajili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yako</a:t>
            </a:r>
            <a:r>
              <a:rPr lang="en-GB" baseline="0" noProof="0" dirty="0"/>
              <a:t> </a:t>
            </a:r>
            <a:r>
              <a:rPr lang="en-GB" baseline="0" noProof="0" dirty="0" err="1"/>
              <a:t>kama</a:t>
            </a:r>
            <a:r>
              <a:rPr lang="en-GB" baseline="0" noProof="0" dirty="0"/>
              <a:t> </a:t>
            </a:r>
            <a:r>
              <a:rPr lang="en-GB" baseline="0" noProof="0" dirty="0" err="1"/>
              <a:t>mkufunzi</a:t>
            </a:r>
            <a:r>
              <a:rPr lang="en-GB" baseline="0" noProof="0" dirty="0"/>
              <a:t>. </a:t>
            </a:r>
            <a:r>
              <a:rPr lang="en-GB" baseline="0" noProof="0" dirty="0" err="1"/>
              <a:t>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kuona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wanachokifikiria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kiukweli</a:t>
            </a:r>
            <a:r>
              <a:rPr lang="en-GB" baseline="0" noProof="0" dirty="0"/>
              <a:t>, 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ilivyokuwa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ngumu</a:t>
            </a:r>
            <a:r>
              <a:rPr lang="en-GB" baseline="0" noProof="0" dirty="0"/>
              <a:t> </a:t>
            </a:r>
            <a:r>
              <a:rPr lang="en-GB" baseline="0" noProof="0" dirty="0" err="1"/>
              <a:t>kusema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maneno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unachokifikiria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ilivyokuwa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ngumu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kujaribu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masikio</a:t>
            </a:r>
            <a:r>
              <a:rPr lang="en-GB" baseline="0" noProof="0" dirty="0"/>
              <a:t> au macho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kinachotokea</a:t>
            </a:r>
            <a:r>
              <a:rPr lang="en-GB" noProof="0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88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44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nl-NL" sz="1200" baseline="0" dirty="0" err="1"/>
              <a:t>Majina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ya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wenza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na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watu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binafsi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yataandikwa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katika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karatasi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ya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chati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mgeuzo</a:t>
            </a:r>
            <a:r>
              <a:rPr lang="en-GB" altLang="nl-NL" sz="1200" baseline="0" dirty="0"/>
              <a:t>, </a:t>
            </a:r>
            <a:r>
              <a:rPr lang="en-GB" altLang="nl-NL" sz="1200" baseline="0" dirty="0" err="1"/>
              <a:t>hivyo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ni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rahisi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kupanga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na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kuwafuatilia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washiriki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wote</a:t>
            </a:r>
            <a:r>
              <a:rPr lang="en-GB" altLang="nl-NL" sz="1200" baseline="0" dirty="0"/>
              <a:t>. </a:t>
            </a:r>
            <a:r>
              <a:rPr lang="en-GB" altLang="nl-NL" sz="1200" baseline="0" dirty="0" err="1"/>
              <a:t>Mtu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binafsi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huunda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mwenza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wakati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vipindi</a:t>
            </a:r>
            <a:r>
              <a:rPr lang="en-GB" altLang="nl-NL" sz="1200" dirty="0"/>
              <a:t>, </a:t>
            </a:r>
            <a:r>
              <a:rPr lang="en-GB" altLang="nl-NL" sz="1200" dirty="0" err="1"/>
              <a:t>lakini</a:t>
            </a:r>
            <a:r>
              <a:rPr lang="en-GB" altLang="nl-NL" sz="1200" dirty="0"/>
              <a:t> </a:t>
            </a:r>
            <a:r>
              <a:rPr lang="en-GB" altLang="nl-NL" sz="1200" dirty="0" err="1"/>
              <a:t>wana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maudhui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tofauti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ya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kazi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zao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za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nyumbani</a:t>
            </a:r>
            <a:r>
              <a:rPr lang="en-GB" altLang="nl-NL" sz="1200" baseline="0" dirty="0"/>
              <a:t>. Kuzingatia </a:t>
            </a:r>
            <a:r>
              <a:rPr lang="en-GB" altLang="nl-NL" sz="1200" baseline="0" dirty="0" err="1"/>
              <a:t>kazi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za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nyumbani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kwa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wenza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wawili</a:t>
            </a:r>
            <a:r>
              <a:rPr lang="en-GB" altLang="nl-NL" sz="1200" baseline="0" dirty="0"/>
              <a:t>.</a:t>
            </a:r>
            <a:r>
              <a:rPr lang="en-GB" altLang="nl-NL" sz="1200" dirty="0"/>
              <a:t> </a:t>
            </a:r>
            <a:r>
              <a:rPr lang="en-GB" altLang="nl-NL" sz="1200" dirty="0" err="1"/>
              <a:t>Unapowaacha</a:t>
            </a:r>
            <a:r>
              <a:rPr lang="en-GB" altLang="nl-NL" sz="1200" dirty="0"/>
              <a:t> </a:t>
            </a:r>
            <a:r>
              <a:rPr lang="en-GB" altLang="nl-NL" sz="1200" dirty="0" err="1"/>
              <a:t>wenza</a:t>
            </a:r>
            <a:r>
              <a:rPr lang="en-GB" altLang="nl-NL" sz="1200" dirty="0"/>
              <a:t> </a:t>
            </a:r>
            <a:r>
              <a:rPr lang="en-GB" altLang="nl-NL" sz="1200" dirty="0" err="1"/>
              <a:t>wawili</a:t>
            </a:r>
            <a:r>
              <a:rPr lang="en-GB" altLang="nl-NL" sz="1200" dirty="0"/>
              <a:t> </a:t>
            </a:r>
            <a:r>
              <a:rPr lang="en-GB" altLang="nl-NL" sz="1200" dirty="0" err="1"/>
              <a:t>kubadilishana</a:t>
            </a:r>
            <a:r>
              <a:rPr lang="en-GB" altLang="nl-NL" sz="1200" dirty="0"/>
              <a:t> </a:t>
            </a:r>
            <a:r>
              <a:rPr lang="en-GB" altLang="nl-NL" sz="1200" dirty="0" err="1"/>
              <a:t>kazi</a:t>
            </a:r>
            <a:r>
              <a:rPr lang="en-GB" altLang="nl-NL" sz="1200" dirty="0"/>
              <a:t> </a:t>
            </a:r>
            <a:r>
              <a:rPr lang="en-GB" altLang="nl-NL" sz="1200" dirty="0" err="1"/>
              <a:t>zao</a:t>
            </a:r>
            <a:r>
              <a:rPr lang="en-GB" altLang="nl-NL" sz="1200" dirty="0"/>
              <a:t> </a:t>
            </a:r>
            <a:r>
              <a:rPr lang="en-GB" altLang="nl-NL" sz="1200" dirty="0" err="1"/>
              <a:t>za</a:t>
            </a:r>
            <a:r>
              <a:rPr lang="en-GB" altLang="nl-NL" sz="1200" dirty="0"/>
              <a:t> </a:t>
            </a:r>
            <a:r>
              <a:rPr lang="en-GB" altLang="nl-NL" sz="1200" dirty="0" err="1"/>
              <a:t>nyumbani</a:t>
            </a:r>
            <a:r>
              <a:rPr lang="en-GB" altLang="nl-NL" sz="1200" dirty="0"/>
              <a:t>, </a:t>
            </a:r>
            <a:r>
              <a:rPr lang="en-GB" altLang="nl-NL" sz="1200" dirty="0" err="1"/>
              <a:t>hakikisha</a:t>
            </a:r>
            <a:r>
              <a:rPr lang="en-GB" altLang="nl-NL" sz="1200" dirty="0"/>
              <a:t> </a:t>
            </a:r>
            <a:r>
              <a:rPr lang="en-GB" altLang="nl-NL" sz="1200" dirty="0" err="1"/>
              <a:t>kuwa</a:t>
            </a:r>
            <a:r>
              <a:rPr lang="en-GB" altLang="nl-NL" sz="1200" dirty="0"/>
              <a:t> </a:t>
            </a:r>
            <a:r>
              <a:rPr lang="en-GB" altLang="nl-NL" sz="1200" dirty="0" err="1"/>
              <a:t>wote</a:t>
            </a:r>
            <a:r>
              <a:rPr lang="en-GB" altLang="nl-NL" sz="1200" dirty="0"/>
              <a:t> </a:t>
            </a:r>
            <a:r>
              <a:rPr lang="en-GB" altLang="nl-NL" sz="1200" dirty="0" err="1"/>
              <a:t>wamefanya</a:t>
            </a:r>
            <a:r>
              <a:rPr lang="en-GB" altLang="nl-NL" sz="1200" dirty="0"/>
              <a:t> </a:t>
            </a:r>
            <a:r>
              <a:rPr lang="en-GB" altLang="nl-NL" sz="1200" dirty="0" err="1"/>
              <a:t>kazi</a:t>
            </a:r>
            <a:r>
              <a:rPr lang="en-GB" altLang="nl-NL" sz="1200" dirty="0"/>
              <a:t> </a:t>
            </a:r>
            <a:r>
              <a:rPr lang="en-GB" altLang="nl-NL" sz="1200" dirty="0" err="1"/>
              <a:t>ya</a:t>
            </a:r>
            <a:r>
              <a:rPr lang="en-GB" altLang="nl-NL" sz="1200" dirty="0"/>
              <a:t> </a:t>
            </a:r>
            <a:r>
              <a:rPr lang="en-GB" altLang="nl-NL" sz="1200" dirty="0" err="1"/>
              <a:t>nyumbani</a:t>
            </a:r>
            <a:r>
              <a:rPr lang="en-GB" altLang="nl-NL" sz="1200" dirty="0"/>
              <a:t>. </a:t>
            </a:r>
            <a:r>
              <a:rPr lang="en-GB" altLang="nl-NL" sz="1200" dirty="0" err="1"/>
              <a:t>Katika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raundi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ya</a:t>
            </a:r>
            <a:r>
              <a:rPr lang="en-GB" altLang="nl-NL" sz="1200" baseline="0" dirty="0"/>
              <a:t> kwanza </a:t>
            </a:r>
            <a:r>
              <a:rPr lang="en-GB" altLang="nl-NL" sz="1200" baseline="0" dirty="0" err="1"/>
              <a:t>wenza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mwanzo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wanasema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kuhusu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mipango</a:t>
            </a:r>
            <a:r>
              <a:rPr lang="en-GB" altLang="nl-NL" sz="1200" baseline="0" dirty="0"/>
              <a:t>, </a:t>
            </a:r>
            <a:r>
              <a:rPr lang="en-GB" altLang="nl-NL" sz="1200" baseline="0" dirty="0" err="1"/>
              <a:t>uhitaji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tathmini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na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majadiliano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na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uongozi</a:t>
            </a:r>
            <a:r>
              <a:rPr lang="en-GB" altLang="nl-NL" sz="1200" dirty="0"/>
              <a:t>.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Wenza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wengine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wanatoa</a:t>
            </a:r>
            <a:r>
              <a:rPr lang="en-GB" altLang="nl-NL" sz="1200" baseline="0" dirty="0"/>
              <a:t> mrejesho</a:t>
            </a:r>
            <a:r>
              <a:rPr lang="en-GB" altLang="nl-NL" sz="1200" dirty="0"/>
              <a:t>. </a:t>
            </a:r>
            <a:r>
              <a:rPr lang="en-GB" altLang="nl-NL" sz="1200" dirty="0" err="1"/>
              <a:t>Kisha</a:t>
            </a:r>
            <a:r>
              <a:rPr lang="en-GB" altLang="nl-NL" sz="1200" dirty="0"/>
              <a:t>, </a:t>
            </a:r>
            <a:r>
              <a:rPr lang="en-GB" altLang="nl-NL" sz="1200" dirty="0" err="1"/>
              <a:t>unageuza</a:t>
            </a:r>
            <a:r>
              <a:rPr lang="en-GB" altLang="nl-NL" sz="1200" dirty="0"/>
              <a:t> </a:t>
            </a:r>
            <a:r>
              <a:rPr lang="en-GB" altLang="nl-NL" sz="1200" dirty="0" err="1"/>
              <a:t>majukumu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na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wenza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wengine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wanaripoti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kuhusu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kazi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ya</a:t>
            </a:r>
            <a:r>
              <a:rPr lang="en-GB" altLang="nl-NL" sz="1200" baseline="0" dirty="0"/>
              <a:t> </a:t>
            </a:r>
            <a:r>
              <a:rPr lang="en-GB" altLang="nl-NL" sz="1200" baseline="0" dirty="0" err="1"/>
              <a:t>nyumbani</a:t>
            </a:r>
            <a:r>
              <a:rPr lang="en-GB" altLang="nl-NL" sz="1200" dirty="0"/>
              <a:t>. </a:t>
            </a:r>
          </a:p>
          <a:p>
            <a:r>
              <a:rPr lang="en-GB" sz="1200" dirty="0" err="1"/>
              <a:t>Chukua</a:t>
            </a:r>
            <a:r>
              <a:rPr lang="en-GB" sz="1200" dirty="0"/>
              <a:t> </a:t>
            </a:r>
            <a:r>
              <a:rPr lang="en-GB" sz="1200" dirty="0" err="1"/>
              <a:t>muda</a:t>
            </a:r>
            <a:r>
              <a:rPr lang="en-GB" sz="1200" dirty="0"/>
              <a:t> </a:t>
            </a:r>
            <a:r>
              <a:rPr lang="en-GB" sz="1200" dirty="0" err="1"/>
              <a:t>wa</a:t>
            </a:r>
            <a:r>
              <a:rPr lang="en-GB" sz="1200" dirty="0"/>
              <a:t> </a:t>
            </a:r>
            <a:r>
              <a:rPr lang="en-GB" sz="1200" dirty="0" err="1"/>
              <a:t>kutosha</a:t>
            </a:r>
            <a:r>
              <a:rPr lang="en-GB" sz="1200" dirty="0"/>
              <a:t> </a:t>
            </a:r>
            <a:r>
              <a:rPr lang="en-GB" sz="1200" dirty="0" err="1"/>
              <a:t>kwa</a:t>
            </a:r>
            <a:r>
              <a:rPr lang="en-GB" sz="1200" dirty="0"/>
              <a:t> </a:t>
            </a:r>
            <a:r>
              <a:rPr lang="en-GB" sz="1200" dirty="0" err="1"/>
              <a:t>ajili</a:t>
            </a:r>
            <a:r>
              <a:rPr lang="en-GB" sz="1200" dirty="0"/>
              <a:t> </a:t>
            </a:r>
            <a:r>
              <a:rPr lang="en-GB" sz="1200" dirty="0" err="1"/>
              <a:t>ya</a:t>
            </a:r>
            <a:r>
              <a:rPr lang="en-GB" sz="1200" dirty="0"/>
              <a:t> </a:t>
            </a:r>
            <a:r>
              <a:rPr lang="en-GB" sz="1200" dirty="0" err="1"/>
              <a:t>kuzingati</a:t>
            </a:r>
            <a:r>
              <a:rPr lang="en-GB" sz="1200" dirty="0"/>
              <a:t>. </a:t>
            </a:r>
            <a:r>
              <a:rPr lang="en-GB" sz="1200" dirty="0" err="1"/>
              <a:t>Baadhi</a:t>
            </a:r>
            <a:r>
              <a:rPr lang="en-GB" sz="1200" dirty="0"/>
              <a:t> </a:t>
            </a:r>
            <a:r>
              <a:rPr lang="en-GB" sz="1200" dirty="0" err="1"/>
              <a:t>ya</a:t>
            </a:r>
            <a:r>
              <a:rPr lang="en-GB" sz="1200" dirty="0"/>
              <a:t> </a:t>
            </a:r>
            <a:r>
              <a:rPr lang="en-GB" sz="1200" dirty="0" err="1"/>
              <a:t>watu</a:t>
            </a:r>
            <a:r>
              <a:rPr lang="en-GB" sz="1200" dirty="0"/>
              <a:t> </a:t>
            </a:r>
            <a:r>
              <a:rPr lang="en-GB" sz="1200" dirty="0" err="1"/>
              <a:t>hawatokuwa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 </a:t>
            </a:r>
            <a:r>
              <a:rPr lang="en-GB" sz="1200" dirty="0" err="1"/>
              <a:t>wazo</a:t>
            </a:r>
            <a:r>
              <a:rPr lang="en-GB" sz="1200" dirty="0"/>
              <a:t> la </a:t>
            </a:r>
            <a:r>
              <a:rPr lang="en-GB" sz="1200" dirty="0" err="1"/>
              <a:t>wazi</a:t>
            </a:r>
            <a:r>
              <a:rPr lang="en-GB" sz="1200" dirty="0"/>
              <a:t> </a:t>
            </a:r>
            <a:r>
              <a:rPr lang="en-GB" sz="1200" dirty="0" err="1"/>
              <a:t>kuhusu</a:t>
            </a:r>
            <a:r>
              <a:rPr lang="en-GB" sz="1200" baseline="0" dirty="0"/>
              <a:t> </a:t>
            </a:r>
            <a:r>
              <a:rPr lang="en-GB" sz="1200" baseline="0" dirty="0" err="1"/>
              <a:t>kazi</a:t>
            </a:r>
            <a:r>
              <a:rPr lang="en-GB" sz="1200" baseline="0" dirty="0"/>
              <a:t> </a:t>
            </a:r>
            <a:r>
              <a:rPr lang="en-GB" sz="1200" baseline="0" dirty="0" err="1"/>
              <a:t>ya</a:t>
            </a:r>
            <a:r>
              <a:rPr lang="en-GB" sz="1200" baseline="0" dirty="0"/>
              <a:t> </a:t>
            </a:r>
            <a:r>
              <a:rPr lang="en-GB" sz="1200" baseline="0" dirty="0" err="1"/>
              <a:t>vitendo</a:t>
            </a:r>
            <a:r>
              <a:rPr lang="en-GB" sz="1200" baseline="0" dirty="0"/>
              <a:t> </a:t>
            </a:r>
            <a:r>
              <a:rPr lang="en-GB" sz="1200" baseline="0" dirty="0" err="1"/>
              <a:t>na</a:t>
            </a:r>
            <a:r>
              <a:rPr lang="en-GB" sz="1200" baseline="0" dirty="0"/>
              <a:t> </a:t>
            </a:r>
            <a:r>
              <a:rPr lang="en-GB" sz="1200" baseline="0" dirty="0" err="1"/>
              <a:t>kuhitaji</a:t>
            </a:r>
            <a:r>
              <a:rPr lang="en-GB" sz="1200" baseline="0" dirty="0"/>
              <a:t> </a:t>
            </a:r>
            <a:r>
              <a:rPr lang="en-GB" sz="1200" baseline="0" dirty="0" err="1"/>
              <a:t>maelezo</a:t>
            </a:r>
            <a:r>
              <a:rPr lang="en-GB" sz="1200" baseline="0" dirty="0"/>
              <a:t> </a:t>
            </a:r>
            <a:r>
              <a:rPr lang="en-GB" sz="1200" baseline="0" dirty="0" err="1"/>
              <a:t>zaidi</a:t>
            </a:r>
            <a:r>
              <a:rPr lang="en-GB" sz="1200" dirty="0"/>
              <a:t>. </a:t>
            </a:r>
            <a:r>
              <a:rPr lang="en-GB" sz="1200" dirty="0" err="1"/>
              <a:t>Tembea</a:t>
            </a:r>
            <a:r>
              <a:rPr lang="en-GB" sz="1200" dirty="0"/>
              <a:t> </a:t>
            </a:r>
            <a:r>
              <a:rPr lang="en-GB" sz="1200" dirty="0" err="1"/>
              <a:t>tembea</a:t>
            </a:r>
            <a:r>
              <a:rPr lang="en-GB" sz="1200" dirty="0"/>
              <a:t> </a:t>
            </a:r>
            <a:r>
              <a:rPr lang="en-GB" sz="1200" dirty="0" err="1"/>
              <a:t>kuona</a:t>
            </a:r>
            <a:r>
              <a:rPr lang="en-GB" sz="1200" dirty="0"/>
              <a:t> </a:t>
            </a:r>
            <a:r>
              <a:rPr lang="en-GB" sz="1200" dirty="0" err="1"/>
              <a:t>kama</a:t>
            </a:r>
            <a:r>
              <a:rPr lang="en-GB" sz="1200" dirty="0"/>
              <a:t> </a:t>
            </a:r>
            <a:r>
              <a:rPr lang="en-GB" sz="1200" dirty="0" err="1"/>
              <a:t>unaweza</a:t>
            </a:r>
            <a:r>
              <a:rPr lang="en-GB" sz="1200" baseline="0" dirty="0"/>
              <a:t> </a:t>
            </a:r>
            <a:r>
              <a:rPr lang="en-GB" sz="1200" baseline="0" dirty="0" err="1"/>
              <a:t>kuwa</a:t>
            </a:r>
            <a:r>
              <a:rPr lang="en-GB" sz="1200" baseline="0" dirty="0"/>
              <a:t> </a:t>
            </a:r>
            <a:r>
              <a:rPr lang="en-GB" sz="1200" baseline="0" dirty="0" err="1"/>
              <a:t>mssada</a:t>
            </a:r>
            <a:r>
              <a:rPr lang="en-GB" sz="1200" dirty="0"/>
              <a:t>. </a:t>
            </a:r>
            <a:r>
              <a:rPr lang="en-GB" sz="1200" dirty="0" err="1"/>
              <a:t>Inaweza</a:t>
            </a:r>
            <a:r>
              <a:rPr lang="en-GB" sz="1200" dirty="0"/>
              <a:t> </a:t>
            </a:r>
            <a:r>
              <a:rPr lang="en-GB" sz="1200" dirty="0" err="1"/>
              <a:t>kutokea</a:t>
            </a:r>
            <a:r>
              <a:rPr lang="en-GB" sz="1200" dirty="0"/>
              <a:t> </a:t>
            </a:r>
            <a:r>
              <a:rPr lang="en-GB" sz="1200" dirty="0" err="1"/>
              <a:t>kuwa</a:t>
            </a:r>
            <a:r>
              <a:rPr lang="en-GB" sz="1200" dirty="0"/>
              <a:t> </a:t>
            </a:r>
            <a:r>
              <a:rPr lang="en-GB" sz="1200" dirty="0" err="1"/>
              <a:t>watu</a:t>
            </a:r>
            <a:r>
              <a:rPr lang="en-GB" sz="1200" dirty="0"/>
              <a:t> </a:t>
            </a:r>
            <a:r>
              <a:rPr lang="en-GB" sz="1200" dirty="0" err="1"/>
              <a:t>hawakuhudhuria</a:t>
            </a:r>
            <a:r>
              <a:rPr lang="en-GB" sz="1200" dirty="0"/>
              <a:t> </a:t>
            </a:r>
            <a:r>
              <a:rPr lang="en-GB" sz="1200" dirty="0" err="1"/>
              <a:t>siku</a:t>
            </a:r>
            <a:r>
              <a:rPr lang="en-GB" sz="1200" dirty="0"/>
              <a:t> </a:t>
            </a:r>
            <a:r>
              <a:rPr lang="en-GB" sz="1200" dirty="0" err="1"/>
              <a:t>ya</a:t>
            </a:r>
            <a:r>
              <a:rPr lang="en-GB" sz="1200" dirty="0"/>
              <a:t> kwanza. </a:t>
            </a:r>
            <a:r>
              <a:rPr lang="en-GB" sz="1200" dirty="0" err="1"/>
              <a:t>Hivyo</a:t>
            </a:r>
            <a:r>
              <a:rPr lang="en-GB" sz="1200" dirty="0"/>
              <a:t>, </a:t>
            </a:r>
            <a:r>
              <a:rPr lang="en-GB" sz="1200" dirty="0" err="1"/>
              <a:t>kuwa</a:t>
            </a:r>
            <a:r>
              <a:rPr lang="en-GB" sz="1200" dirty="0"/>
              <a:t> </a:t>
            </a:r>
            <a:r>
              <a:rPr lang="en-GB" sz="1200" dirty="0" err="1"/>
              <a:t>mwenye</a:t>
            </a:r>
            <a:r>
              <a:rPr lang="en-GB" sz="1200" dirty="0"/>
              <a:t> </a:t>
            </a:r>
            <a:r>
              <a:rPr lang="en-GB" sz="1200" dirty="0" err="1"/>
              <a:t>kubadilika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 </a:t>
            </a:r>
            <a:r>
              <a:rPr lang="en-GB" sz="1200" dirty="0" err="1"/>
              <a:t>hakikisha</a:t>
            </a:r>
            <a:r>
              <a:rPr lang="en-GB" sz="1200" dirty="0"/>
              <a:t> </a:t>
            </a:r>
            <a:r>
              <a:rPr lang="en-GB" sz="1200" dirty="0" err="1"/>
              <a:t>kila</a:t>
            </a:r>
            <a:r>
              <a:rPr lang="en-GB" sz="1200" baseline="0" dirty="0"/>
              <a:t> </a:t>
            </a:r>
            <a:r>
              <a:rPr lang="en-GB" sz="1200" baseline="0" dirty="0" err="1"/>
              <a:t>mtu</a:t>
            </a:r>
            <a:r>
              <a:rPr lang="en-GB" sz="1200" baseline="0" dirty="0"/>
              <a:t> </a:t>
            </a:r>
            <a:r>
              <a:rPr lang="en-GB" sz="1200" baseline="0" dirty="0" err="1"/>
              <a:t>anaelewa</a:t>
            </a:r>
            <a:r>
              <a:rPr lang="en-GB" sz="1200" baseline="0" dirty="0"/>
              <a:t> </a:t>
            </a:r>
            <a:r>
              <a:rPr lang="en-GB" sz="1200" baseline="0" dirty="0" err="1"/>
              <a:t>kazi</a:t>
            </a:r>
            <a:r>
              <a:rPr lang="en-GB" sz="1200" baseline="0" dirty="0"/>
              <a:t> </a:t>
            </a:r>
            <a:r>
              <a:rPr lang="en-GB" sz="1200" baseline="0" dirty="0" err="1"/>
              <a:t>ya</a:t>
            </a:r>
            <a:r>
              <a:rPr lang="en-GB" sz="1200" baseline="0" dirty="0"/>
              <a:t> </a:t>
            </a:r>
            <a:r>
              <a:rPr lang="en-GB" sz="1200" baseline="0" dirty="0" err="1"/>
              <a:t>vitendo</a:t>
            </a:r>
            <a:r>
              <a:rPr lang="en-GB" sz="120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93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Njia</a:t>
            </a:r>
            <a:r>
              <a:rPr lang="en-GB" noProof="0" dirty="0"/>
              <a:t> </a:t>
            </a:r>
            <a:r>
              <a:rPr lang="en-GB" noProof="0" dirty="0" err="1"/>
              <a:t>nzuri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kubadilishana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pongezi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dondoo</a:t>
            </a:r>
            <a:r>
              <a:rPr lang="en-GB" noProof="0" dirty="0"/>
              <a:t>. Mara</a:t>
            </a:r>
            <a:r>
              <a:rPr lang="en-GB" baseline="0" noProof="0" dirty="0"/>
              <a:t> </a:t>
            </a:r>
            <a:r>
              <a:rPr lang="en-GB" baseline="0" noProof="0" dirty="0" err="1"/>
              <a:t>nyengine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kukawa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mwenza</a:t>
            </a:r>
            <a:r>
              <a:rPr lang="en-GB" baseline="0" noProof="0" dirty="0"/>
              <a:t> </a:t>
            </a:r>
            <a:r>
              <a:rPr lang="en-GB" baseline="0" noProof="0" dirty="0" err="1"/>
              <a:t>mmoja</a:t>
            </a:r>
            <a:r>
              <a:rPr lang="en-GB" baseline="0" noProof="0" dirty="0"/>
              <a:t> au </a:t>
            </a:r>
            <a:r>
              <a:rPr lang="en-GB" baseline="0" noProof="0" dirty="0" err="1"/>
              <a:t>wawili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tu</a:t>
            </a:r>
            <a:r>
              <a:rPr lang="en-GB" baseline="0" noProof="0" dirty="0"/>
              <a:t> </a:t>
            </a:r>
            <a:r>
              <a:rPr lang="en-GB" baseline="0" noProof="0" dirty="0" err="1"/>
              <a:t>ambao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wamefanya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nyumbani</a:t>
            </a:r>
            <a:r>
              <a:rPr lang="en-GB" baseline="0" noProof="0" dirty="0"/>
              <a:t> </a:t>
            </a:r>
            <a:r>
              <a:rPr lang="en-GB" baseline="0" noProof="0" dirty="0" err="1"/>
              <a:t>vizuri</a:t>
            </a:r>
            <a:r>
              <a:rPr lang="en-GB" noProof="0" dirty="0"/>
              <a:t>. </a:t>
            </a:r>
            <a:r>
              <a:rPr lang="en-GB" noProof="0" dirty="0" err="1"/>
              <a:t>Waache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wawasilishe</a:t>
            </a:r>
            <a:r>
              <a:rPr lang="en-GB" baseline="0" noProof="0" dirty="0"/>
              <a:t> </a:t>
            </a:r>
            <a:r>
              <a:rPr lang="en-GB" baseline="0" noProof="0" dirty="0" err="1"/>
              <a:t>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zao</a:t>
            </a:r>
            <a:r>
              <a:rPr lang="en-GB" baseline="0" noProof="0" dirty="0"/>
              <a:t> </a:t>
            </a:r>
            <a:r>
              <a:rPr lang="en-GB" baseline="0" noProof="0" dirty="0" err="1"/>
              <a:t>kwenye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zima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wewe</a:t>
            </a:r>
            <a:r>
              <a:rPr lang="en-GB" baseline="0" noProof="0" dirty="0"/>
              <a:t> </a:t>
            </a:r>
            <a:r>
              <a:rPr lang="en-GB" baseline="0" noProof="0" dirty="0" err="1"/>
              <a:t>pamoja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toeni</a:t>
            </a:r>
            <a:r>
              <a:rPr lang="en-GB" baseline="0" noProof="0" dirty="0"/>
              <a:t> </a:t>
            </a:r>
            <a:r>
              <a:rPr lang="en-GB" baseline="0" noProof="0" dirty="0" err="1"/>
              <a:t>pongezi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dondoo</a:t>
            </a:r>
            <a:r>
              <a:rPr lang="en-GB" noProof="0" dirty="0"/>
              <a:t>. </a:t>
            </a:r>
            <a:r>
              <a:rPr lang="en-GB" noProof="0" dirty="0" err="1"/>
              <a:t>Hakikisha</a:t>
            </a:r>
            <a:r>
              <a:rPr lang="en-GB" noProof="0" dirty="0"/>
              <a:t> </a:t>
            </a:r>
            <a:r>
              <a:rPr lang="en-GB" noProof="0" dirty="0" err="1"/>
              <a:t>washiriki</a:t>
            </a:r>
            <a:r>
              <a:rPr lang="en-GB" noProof="0" dirty="0"/>
              <a:t> </a:t>
            </a:r>
            <a:r>
              <a:rPr lang="en-GB" noProof="0" dirty="0" err="1"/>
              <a:t>wanaandika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vitabu</a:t>
            </a:r>
            <a:r>
              <a:rPr lang="en-GB" baseline="0" noProof="0" dirty="0"/>
              <a:t> </a:t>
            </a:r>
            <a:r>
              <a:rPr lang="en-GB" baseline="0" noProof="0" dirty="0" err="1"/>
              <a:t>vyao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vya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kumbukumbu</a:t>
            </a:r>
            <a:r>
              <a:rPr lang="en-GB" baseline="0" noProof="0" dirty="0"/>
              <a:t> cha </a:t>
            </a:r>
            <a:r>
              <a:rPr lang="en-GB" baseline="0" noProof="0" dirty="0" err="1"/>
              <a:t>kuboresha</a:t>
            </a:r>
            <a:r>
              <a:rPr lang="en-GB" baseline="0" noProof="0" dirty="0"/>
              <a:t>: </a:t>
            </a:r>
            <a:r>
              <a:rPr lang="en-GB" baseline="0" noProof="0" dirty="0" err="1"/>
              <a:t>wanahitaji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kuchukuwa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jukumu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ajili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vitendo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bora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kuanza</a:t>
            </a:r>
            <a:r>
              <a:rPr lang="en-GB" baseline="0" noProof="0" dirty="0"/>
              <a:t> </a:t>
            </a:r>
            <a:r>
              <a:rPr lang="en-GB" baseline="0" noProof="0" dirty="0" err="1"/>
              <a:t>vizuri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toka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mwanzo</a:t>
            </a:r>
            <a:r>
              <a:rPr lang="en-GB" noProof="0" dirty="0"/>
              <a:t>. </a:t>
            </a:r>
            <a:r>
              <a:rPr lang="en-GB" noProof="0" dirty="0" err="1"/>
              <a:t>Unapokuwa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wakati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unaofaa</a:t>
            </a:r>
            <a:r>
              <a:rPr lang="en-GB" baseline="0" noProof="0" dirty="0"/>
              <a:t>, </a:t>
            </a:r>
            <a:r>
              <a:rPr lang="en-GB" baseline="0" noProof="0" dirty="0" err="1"/>
              <a:t>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pia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kitini</a:t>
            </a:r>
            <a:r>
              <a:rPr lang="en-GB" baseline="0" noProof="0" dirty="0"/>
              <a:t> cha </a:t>
            </a:r>
            <a:r>
              <a:rPr lang="en-GB" baseline="0" noProof="0" dirty="0" err="1"/>
              <a:t>muundo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‘</a:t>
            </a:r>
            <a:r>
              <a:rPr lang="en-GB" baseline="0" noProof="0" dirty="0" err="1"/>
              <a:t>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vitendo</a:t>
            </a:r>
            <a:r>
              <a:rPr lang="en-GB" baseline="0" noProof="0" dirty="0"/>
              <a:t>’ </a:t>
            </a:r>
            <a:r>
              <a:rPr lang="en-GB" baseline="0" noProof="0" dirty="0" err="1"/>
              <a:t>angalia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siku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3, </a:t>
            </a:r>
            <a:r>
              <a:rPr lang="en-GB" baseline="0" noProof="0" dirty="0" err="1"/>
              <a:t>ndio</a:t>
            </a:r>
            <a:r>
              <a:rPr lang="en-GB" baseline="0" noProof="0" dirty="0"/>
              <a:t> </a:t>
            </a:r>
            <a:r>
              <a:rPr lang="en-GB" baseline="0" noProof="0" dirty="0" err="1"/>
              <a:t>imepangwa</a:t>
            </a:r>
            <a:r>
              <a:rPr lang="en-GB" baseline="0" noProof="0" dirty="0"/>
              <a:t>, </a:t>
            </a:r>
            <a:r>
              <a:rPr lang="en-GB" baseline="0" noProof="0" dirty="0" err="1"/>
              <a:t>kitini</a:t>
            </a:r>
            <a:r>
              <a:rPr lang="en-GB" baseline="0" noProof="0" dirty="0"/>
              <a:t> 3.4.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31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Maswali</a:t>
            </a:r>
            <a:r>
              <a:rPr lang="en-US" sz="1200" dirty="0"/>
              <a:t> </a:t>
            </a:r>
            <a:r>
              <a:rPr lang="en-US" sz="1200" dirty="0" err="1"/>
              <a:t>haya</a:t>
            </a:r>
            <a:r>
              <a:rPr lang="en-US" sz="1200" dirty="0"/>
              <a:t> </a:t>
            </a:r>
            <a:r>
              <a:rPr lang="en-US" sz="1200" dirty="0" err="1"/>
              <a:t>yatarudi</a:t>
            </a:r>
            <a:r>
              <a:rPr lang="en-US" sz="1200" baseline="0" dirty="0"/>
              <a:t> </a:t>
            </a:r>
            <a:r>
              <a:rPr lang="en-US" sz="1200" baseline="0" dirty="0" err="1"/>
              <a:t>tena</a:t>
            </a:r>
            <a:r>
              <a:rPr lang="en-US" sz="1200" baseline="0" dirty="0"/>
              <a:t> </a:t>
            </a:r>
            <a:r>
              <a:rPr lang="en-US" sz="1200" baseline="0" dirty="0" err="1"/>
              <a:t>katika</a:t>
            </a:r>
            <a:r>
              <a:rPr lang="en-US" sz="1200" baseline="0" dirty="0"/>
              <a:t> </a:t>
            </a:r>
            <a:r>
              <a:rPr lang="en-US" sz="1200" baseline="0" dirty="0" err="1"/>
              <a:t>kipindi</a:t>
            </a:r>
            <a:r>
              <a:rPr lang="en-US" sz="1200" baseline="0" dirty="0"/>
              <a:t> cha </a:t>
            </a:r>
            <a:r>
              <a:rPr lang="en-US" sz="1200" baseline="0" dirty="0" err="1"/>
              <a:t>siku</a:t>
            </a:r>
            <a:r>
              <a:rPr lang="en-US" sz="1200" baseline="0" dirty="0"/>
              <a:t> </a:t>
            </a:r>
            <a:r>
              <a:rPr lang="en-US" sz="1200" baseline="0" dirty="0" err="1"/>
              <a:t>sita</a:t>
            </a:r>
            <a:r>
              <a:rPr lang="en-US" sz="1200" baseline="0" dirty="0"/>
              <a:t> </a:t>
            </a:r>
            <a:r>
              <a:rPr lang="en-US" sz="1200" baseline="0" dirty="0" err="1"/>
              <a:t>zijazo</a:t>
            </a:r>
            <a:r>
              <a:rPr lang="en-US" sz="1200" baseline="0" dirty="0"/>
              <a:t> </a:t>
            </a:r>
            <a:r>
              <a:rPr lang="en-US" sz="1200" baseline="0" dirty="0" err="1"/>
              <a:t>mada</a:t>
            </a:r>
            <a:r>
              <a:rPr lang="en-US" sz="1200" baseline="0" dirty="0"/>
              <a:t> </a:t>
            </a:r>
            <a:r>
              <a:rPr lang="en-US" sz="1200" baseline="0" dirty="0" err="1"/>
              <a:t>itakapoboreshwa</a:t>
            </a:r>
            <a:r>
              <a:rPr lang="en-US" sz="1200" dirty="0"/>
              <a:t>. Ni </a:t>
            </a:r>
            <a:r>
              <a:rPr lang="en-US" sz="1200" dirty="0" err="1"/>
              <a:t>vizuri</a:t>
            </a:r>
            <a:r>
              <a:rPr lang="en-US" sz="1200" dirty="0"/>
              <a:t> </a:t>
            </a:r>
            <a:r>
              <a:rPr lang="en-US" sz="1200" dirty="0" err="1"/>
              <a:t>kuanza</a:t>
            </a:r>
            <a:r>
              <a:rPr lang="en-US" sz="1200" dirty="0"/>
              <a:t> </a:t>
            </a:r>
            <a:r>
              <a:rPr lang="en-US" sz="1200" dirty="0" err="1"/>
              <a:t>kutoka</a:t>
            </a:r>
            <a:r>
              <a:rPr lang="en-US" sz="1200" dirty="0"/>
              <a:t> </a:t>
            </a:r>
            <a:r>
              <a:rPr lang="en-US" sz="1200" dirty="0" err="1"/>
              <a:t>mwanzo</a:t>
            </a:r>
            <a:r>
              <a:rPr lang="en-US" sz="1200" dirty="0"/>
              <a:t> </a:t>
            </a:r>
            <a:r>
              <a:rPr lang="en-US" sz="1200" dirty="0" err="1"/>
              <a:t>kuwauliza</a:t>
            </a:r>
            <a:r>
              <a:rPr lang="en-US" sz="1200" dirty="0"/>
              <a:t> </a:t>
            </a:r>
            <a:r>
              <a:rPr lang="en-US" sz="1200" dirty="0" err="1"/>
              <a:t>washiriki</a:t>
            </a:r>
            <a:r>
              <a:rPr lang="en-US" sz="1200" dirty="0"/>
              <a:t> </a:t>
            </a:r>
            <a:r>
              <a:rPr lang="en-US" sz="1200" dirty="0" err="1"/>
              <a:t>wako</a:t>
            </a:r>
            <a:r>
              <a:rPr lang="en-US" sz="1200" baseline="0" dirty="0"/>
              <a:t> </a:t>
            </a:r>
            <a:r>
              <a:rPr lang="en-US" sz="1200" baseline="0" dirty="0" err="1"/>
              <a:t>wanachokifikiria</a:t>
            </a:r>
            <a:r>
              <a:rPr lang="en-US" sz="1200" baseline="0" dirty="0"/>
              <a:t> </a:t>
            </a:r>
            <a:r>
              <a:rPr lang="en-US" sz="1200" baseline="0" dirty="0" err="1"/>
              <a:t>kuhusu</a:t>
            </a:r>
            <a:r>
              <a:rPr lang="en-US" sz="1200" baseline="0" dirty="0"/>
              <a:t> </a:t>
            </a:r>
            <a:r>
              <a:rPr lang="en-US" sz="1200" baseline="0" dirty="0" err="1"/>
              <a:t>mada</a:t>
            </a:r>
            <a:r>
              <a:rPr lang="en-US" sz="1200" baseline="0" dirty="0"/>
              <a:t>, </a:t>
            </a:r>
            <a:r>
              <a:rPr lang="en-US" sz="1200" baseline="0" dirty="0" err="1"/>
              <a:t>na</a:t>
            </a:r>
            <a:r>
              <a:rPr lang="en-US" sz="1200" baseline="0" dirty="0"/>
              <a:t> </a:t>
            </a:r>
            <a:r>
              <a:rPr lang="en-US" sz="1200" baseline="0" dirty="0" err="1"/>
              <a:t>kurekebisha</a:t>
            </a:r>
            <a:r>
              <a:rPr lang="en-US" sz="1200" baseline="0" dirty="0"/>
              <a:t> </a:t>
            </a:r>
            <a:r>
              <a:rPr lang="en-US" sz="1200" baseline="0" dirty="0" err="1"/>
              <a:t>jaribio</a:t>
            </a:r>
            <a:r>
              <a:rPr lang="en-US" sz="1200" baseline="0" dirty="0"/>
              <a:t> la </a:t>
            </a:r>
            <a:r>
              <a:rPr lang="en-US" sz="1200" baseline="0" dirty="0" err="1"/>
              <a:t>mwanzo</a:t>
            </a:r>
            <a:r>
              <a:rPr lang="en-US" sz="1200" baseline="0" dirty="0"/>
              <a:t> </a:t>
            </a:r>
            <a:r>
              <a:rPr lang="en-US" sz="1200" baseline="0" dirty="0" err="1"/>
              <a:t>katika</a:t>
            </a:r>
            <a:r>
              <a:rPr lang="en-US" sz="1200" baseline="0" dirty="0"/>
              <a:t> </a:t>
            </a:r>
            <a:r>
              <a:rPr lang="en-US" sz="1200" baseline="0" dirty="0" err="1"/>
              <a:t>njia</a:t>
            </a:r>
            <a:r>
              <a:rPr lang="en-US" sz="1200" baseline="0" dirty="0"/>
              <a:t> </a:t>
            </a:r>
            <a:r>
              <a:rPr lang="en-US" sz="1200" baseline="0" dirty="0" err="1"/>
              <a:t>chanya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2D1BB-D149-4B45-BD84-10A57BD275A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7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Waache</a:t>
            </a:r>
            <a:r>
              <a:rPr lang="en-GB" noProof="0" dirty="0"/>
              <a:t> </a:t>
            </a:r>
            <a:r>
              <a:rPr lang="en-GB" noProof="0" dirty="0" err="1"/>
              <a:t>waeleze</a:t>
            </a:r>
            <a:r>
              <a:rPr lang="en-GB" baseline="0" noProof="0" dirty="0"/>
              <a:t> </a:t>
            </a:r>
            <a:r>
              <a:rPr lang="en-GB" baseline="0" noProof="0" dirty="0" err="1"/>
              <a:t>mada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maneno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baseline="0" noProof="0" dirty="0"/>
              <a:t>, </a:t>
            </a:r>
            <a:r>
              <a:rPr lang="en-GB" baseline="0" noProof="0" dirty="0" err="1"/>
              <a:t>usiiseme</a:t>
            </a:r>
            <a:r>
              <a:rPr lang="en-GB" baseline="0" noProof="0" dirty="0"/>
              <a:t> </a:t>
            </a:r>
            <a:r>
              <a:rPr lang="en-GB" baseline="0" noProof="0" dirty="0" err="1"/>
              <a:t>wewe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mwenyewe</a:t>
            </a:r>
            <a:r>
              <a:rPr lang="en-GB" baseline="0" noProof="0" dirty="0"/>
              <a:t>. </a:t>
            </a:r>
            <a:r>
              <a:rPr lang="en-GB" baseline="0" noProof="0" dirty="0" err="1"/>
              <a:t>Ikiwa</a:t>
            </a:r>
            <a:r>
              <a:rPr lang="en-GB" baseline="0" noProof="0" dirty="0"/>
              <a:t> </a:t>
            </a:r>
            <a:r>
              <a:rPr lang="en-GB" baseline="0" noProof="0" dirty="0" err="1"/>
              <a:t>utapata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lisilokuwa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zuri</a:t>
            </a:r>
            <a:r>
              <a:rPr lang="en-GB" baseline="0" noProof="0" dirty="0"/>
              <a:t>, </a:t>
            </a:r>
            <a:r>
              <a:rPr lang="en-GB" baseline="0" noProof="0" dirty="0" err="1"/>
              <a:t>toa</a:t>
            </a:r>
            <a:r>
              <a:rPr lang="en-GB" baseline="0" noProof="0" dirty="0"/>
              <a:t> mrejesho </a:t>
            </a:r>
            <a:r>
              <a:rPr lang="en-GB" baseline="0" noProof="0" dirty="0" err="1"/>
              <a:t>kwenye</a:t>
            </a:r>
            <a:r>
              <a:rPr lang="en-GB" baseline="0" noProof="0" dirty="0"/>
              <a:t> </a:t>
            </a:r>
            <a:r>
              <a:rPr lang="en-GB" baseline="0" noProof="0" dirty="0" err="1"/>
              <a:t>sehemu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yake</a:t>
            </a:r>
            <a:r>
              <a:rPr lang="en-GB" baseline="0" noProof="0" dirty="0"/>
              <a:t> </a:t>
            </a:r>
            <a:r>
              <a:rPr lang="en-GB" baseline="0" noProof="0" dirty="0" err="1"/>
              <a:t>chanya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uulize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maelezo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. </a:t>
            </a:r>
            <a:r>
              <a:rPr lang="en-GB" baseline="0" noProof="0" dirty="0" err="1"/>
              <a:t>Unapofanya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hichi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umakini</a:t>
            </a:r>
            <a:r>
              <a:rPr lang="en-GB" baseline="0" noProof="0" dirty="0"/>
              <a:t>, </a:t>
            </a:r>
            <a:r>
              <a:rPr lang="en-GB" baseline="0" noProof="0" dirty="0" err="1"/>
              <a:t>utaona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kiasi</a:t>
            </a:r>
            <a:r>
              <a:rPr lang="en-GB" baseline="0" noProof="0" dirty="0"/>
              <a:t> </a:t>
            </a:r>
            <a:r>
              <a:rPr lang="en-GB" baseline="0" noProof="0" dirty="0" err="1"/>
              <a:t>gani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kufikiria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hiyo</a:t>
            </a:r>
            <a:r>
              <a:rPr lang="en-GB" baseline="0" noProof="0" dirty="0"/>
              <a:t> (</a:t>
            </a:r>
            <a:r>
              <a:rPr lang="en-GB" baseline="0" noProof="0" dirty="0" err="1"/>
              <a:t>mada</a:t>
            </a:r>
            <a:r>
              <a:rPr lang="en-GB" baseline="0" noProof="0" dirty="0"/>
              <a:t>)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maneno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baseline="0" noProof="0" dirty="0"/>
              <a:t>. </a:t>
            </a:r>
            <a:r>
              <a:rPr lang="en-GB" baseline="0" noProof="0" dirty="0" err="1"/>
              <a:t>Inatoa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mwanzo</a:t>
            </a:r>
            <a:r>
              <a:rPr lang="en-GB" baseline="0" noProof="0" dirty="0"/>
              <a:t> </a:t>
            </a:r>
            <a:r>
              <a:rPr lang="en-GB" baseline="0" noProof="0" dirty="0" err="1"/>
              <a:t>mzuri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ajili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ufafanuzi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.</a:t>
            </a:r>
          </a:p>
          <a:p>
            <a:endParaRPr lang="en-GB" baseline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Gundua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kipaji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inamaanisha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nl-NL" dirty="0" err="1"/>
              <a:t>kufikiria</a:t>
            </a:r>
            <a:r>
              <a:rPr lang="en-US" altLang="nl-NL" dirty="0"/>
              <a:t> </a:t>
            </a:r>
            <a:r>
              <a:rPr lang="en-US" altLang="nl-NL" dirty="0" err="1"/>
              <a:t>kuhusu</a:t>
            </a:r>
            <a:r>
              <a:rPr lang="en-US" altLang="nl-NL" dirty="0"/>
              <a:t> </a:t>
            </a:r>
            <a:r>
              <a:rPr lang="en-US" altLang="nl-NL" dirty="0" err="1"/>
              <a:t>sifa</a:t>
            </a:r>
            <a:r>
              <a:rPr lang="en-US" altLang="nl-NL" dirty="0"/>
              <a:t> </a:t>
            </a:r>
            <a:r>
              <a:rPr lang="en-US" altLang="nl-NL" dirty="0" err="1"/>
              <a:t>zako</a:t>
            </a:r>
            <a:r>
              <a:rPr lang="en-US" altLang="nl-NL" dirty="0"/>
              <a:t> </a:t>
            </a:r>
            <a:r>
              <a:rPr lang="en-US" altLang="nl-NL" dirty="0" err="1"/>
              <a:t>na</a:t>
            </a:r>
            <a:r>
              <a:rPr lang="en-US" altLang="nl-NL" dirty="0"/>
              <a:t> </a:t>
            </a:r>
            <a:r>
              <a:rPr lang="en-US" altLang="nl-NL" dirty="0" err="1"/>
              <a:t>namna</a:t>
            </a:r>
            <a:r>
              <a:rPr lang="en-US" altLang="nl-NL" dirty="0"/>
              <a:t> </a:t>
            </a:r>
            <a:r>
              <a:rPr lang="en-US" altLang="nl-NL" dirty="0" err="1"/>
              <a:t>ya</a:t>
            </a:r>
            <a:r>
              <a:rPr lang="en-US" altLang="nl-NL" dirty="0"/>
              <a:t> </a:t>
            </a:r>
            <a:r>
              <a:rPr lang="en-US" altLang="nl-NL" dirty="0" err="1"/>
              <a:t>kuweza</a:t>
            </a:r>
            <a:r>
              <a:rPr lang="en-US" altLang="nl-NL" dirty="0"/>
              <a:t> </a:t>
            </a:r>
            <a:r>
              <a:rPr lang="en-US" altLang="nl-NL" dirty="0" err="1"/>
              <a:t>kutumia</a:t>
            </a:r>
            <a:r>
              <a:rPr lang="en-US" altLang="nl-NL" dirty="0"/>
              <a:t> </a:t>
            </a:r>
            <a:r>
              <a:rPr lang="en-US" altLang="nl-NL" dirty="0" err="1"/>
              <a:t>sifa</a:t>
            </a:r>
            <a:r>
              <a:rPr lang="en-US" altLang="nl-NL" dirty="0"/>
              <a:t> </a:t>
            </a:r>
            <a:r>
              <a:rPr lang="en-US" altLang="nl-NL" dirty="0" err="1"/>
              <a:t>hizo</a:t>
            </a:r>
            <a:r>
              <a:rPr lang="en-US" altLang="nl-NL" dirty="0"/>
              <a:t> </a:t>
            </a:r>
            <a:r>
              <a:rPr lang="en-US" altLang="nl-NL" dirty="0" err="1"/>
              <a:t>kuendeleza</a:t>
            </a:r>
            <a:r>
              <a:rPr lang="en-US" altLang="nl-NL" dirty="0"/>
              <a:t> </a:t>
            </a:r>
            <a:r>
              <a:rPr lang="en-US" altLang="nl-NL" dirty="0" err="1"/>
              <a:t>kazi</a:t>
            </a:r>
            <a:r>
              <a:rPr lang="en-US" altLang="nl-NL" dirty="0"/>
              <a:t> </a:t>
            </a:r>
            <a:r>
              <a:rPr lang="en-US" altLang="nl-NL" dirty="0" err="1"/>
              <a:t>yako</a:t>
            </a:r>
            <a:r>
              <a:rPr lang="en-US" altLang="nl-NL" dirty="0"/>
              <a:t>. </a:t>
            </a:r>
            <a:r>
              <a:rPr lang="en-US" altLang="nl-NL" dirty="0" err="1"/>
              <a:t>Wanafunzi</a:t>
            </a:r>
            <a:r>
              <a:rPr lang="en-US" altLang="nl-NL" dirty="0"/>
              <a:t>, </a:t>
            </a:r>
            <a:r>
              <a:rPr lang="en-US" altLang="nl-NL" dirty="0" err="1"/>
              <a:t>watafutaji</a:t>
            </a:r>
            <a:r>
              <a:rPr lang="en-US" altLang="nl-NL" dirty="0"/>
              <a:t> </a:t>
            </a:r>
            <a:r>
              <a:rPr lang="en-US" altLang="nl-NL" dirty="0" err="1"/>
              <a:t>wa</a:t>
            </a:r>
            <a:r>
              <a:rPr lang="en-US" altLang="nl-NL" dirty="0"/>
              <a:t> </a:t>
            </a:r>
            <a:r>
              <a:rPr lang="en-US" altLang="nl-NL" dirty="0" err="1"/>
              <a:t>kazi</a:t>
            </a:r>
            <a:r>
              <a:rPr lang="en-US" altLang="nl-NL" dirty="0"/>
              <a:t> </a:t>
            </a:r>
            <a:r>
              <a:rPr lang="en-US" altLang="nl-NL" dirty="0" err="1"/>
              <a:t>na</a:t>
            </a:r>
            <a:r>
              <a:rPr lang="en-US" altLang="nl-NL" dirty="0"/>
              <a:t> </a:t>
            </a:r>
            <a:r>
              <a:rPr lang="en-US" altLang="nl-NL" dirty="0" err="1"/>
              <a:t>wabunifu</a:t>
            </a:r>
            <a:r>
              <a:rPr lang="en-US" altLang="nl-NL" dirty="0"/>
              <a:t> </a:t>
            </a:r>
            <a:r>
              <a:rPr lang="en-US" altLang="nl-NL" dirty="0" err="1"/>
              <a:t>wa</a:t>
            </a:r>
            <a:r>
              <a:rPr lang="en-US" altLang="nl-NL" dirty="0"/>
              <a:t> </a:t>
            </a:r>
            <a:r>
              <a:rPr lang="en-US" altLang="nl-NL" dirty="0" err="1"/>
              <a:t>kazi</a:t>
            </a:r>
            <a:r>
              <a:rPr lang="en-US" altLang="nl-NL" dirty="0"/>
              <a:t> </a:t>
            </a:r>
            <a:r>
              <a:rPr lang="en-US" altLang="nl-NL" dirty="0" err="1"/>
              <a:t>hutafakari</a:t>
            </a:r>
            <a:r>
              <a:rPr lang="en-US" altLang="nl-NL" dirty="0"/>
              <a:t> </a:t>
            </a:r>
            <a:r>
              <a:rPr lang="en-US" altLang="nl-NL" dirty="0" err="1"/>
              <a:t>juu</a:t>
            </a:r>
            <a:r>
              <a:rPr lang="en-US" altLang="nl-NL" dirty="0"/>
              <a:t> </a:t>
            </a:r>
            <a:r>
              <a:rPr lang="en-US" altLang="nl-NL" dirty="0" err="1"/>
              <a:t>ya</a:t>
            </a:r>
            <a:r>
              <a:rPr lang="en-US" altLang="nl-NL" dirty="0"/>
              <a:t> </a:t>
            </a:r>
            <a:r>
              <a:rPr lang="en-US" altLang="nl-NL" dirty="0" err="1"/>
              <a:t>sifa</a:t>
            </a:r>
            <a:r>
              <a:rPr lang="en-US" altLang="nl-NL" dirty="0"/>
              <a:t> </a:t>
            </a:r>
            <a:r>
              <a:rPr lang="en-US" altLang="nl-NL" dirty="0" err="1"/>
              <a:t>wanazotumia</a:t>
            </a:r>
            <a:r>
              <a:rPr lang="en-US" altLang="nl-NL" dirty="0"/>
              <a:t> </a:t>
            </a:r>
            <a:r>
              <a:rPr lang="en-US" altLang="nl-NL" dirty="0" err="1"/>
              <a:t>katika</a:t>
            </a:r>
            <a:r>
              <a:rPr lang="en-US" altLang="nl-NL" dirty="0"/>
              <a:t> </a:t>
            </a:r>
            <a:r>
              <a:rPr lang="en-US" altLang="nl-NL" dirty="0" err="1"/>
              <a:t>maisha</a:t>
            </a:r>
            <a:r>
              <a:rPr lang="en-US" altLang="nl-NL" dirty="0"/>
              <a:t> </a:t>
            </a:r>
            <a:r>
              <a:rPr lang="en-US" altLang="nl-NL" dirty="0" err="1"/>
              <a:t>yao</a:t>
            </a:r>
            <a:r>
              <a:rPr lang="en-US" altLang="nl-NL" dirty="0"/>
              <a:t> </a:t>
            </a:r>
            <a:r>
              <a:rPr lang="en-US" altLang="nl-NL" dirty="0" err="1"/>
              <a:t>ya</a:t>
            </a:r>
            <a:r>
              <a:rPr lang="en-US" altLang="nl-NL" dirty="0"/>
              <a:t> </a:t>
            </a:r>
            <a:r>
              <a:rPr lang="en-US" altLang="nl-NL" dirty="0" err="1"/>
              <a:t>kila</a:t>
            </a:r>
            <a:r>
              <a:rPr lang="en-US" altLang="nl-NL" dirty="0"/>
              <a:t> </a:t>
            </a:r>
            <a:r>
              <a:rPr lang="en-US" altLang="nl-NL" dirty="0" err="1"/>
              <a:t>siku</a:t>
            </a:r>
            <a:r>
              <a:rPr lang="en-US" altLang="nl-NL" dirty="0"/>
              <a:t>, </a:t>
            </a:r>
            <a:r>
              <a:rPr lang="en-US" altLang="nl-NL" dirty="0" err="1"/>
              <a:t>skuli</a:t>
            </a:r>
            <a:r>
              <a:rPr lang="en-US" altLang="nl-NL" dirty="0"/>
              <a:t> </a:t>
            </a:r>
            <a:r>
              <a:rPr lang="en-US" altLang="nl-NL" dirty="0" err="1"/>
              <a:t>na</a:t>
            </a:r>
            <a:r>
              <a:rPr lang="en-US" altLang="nl-NL" dirty="0"/>
              <a:t> </a:t>
            </a:r>
            <a:r>
              <a:rPr lang="en-US" altLang="nl-NL" dirty="0" err="1"/>
              <a:t>katika</a:t>
            </a:r>
            <a:r>
              <a:rPr lang="en-US" altLang="nl-NL" dirty="0"/>
              <a:t> </a:t>
            </a:r>
            <a:r>
              <a:rPr lang="en-US" altLang="nl-NL" dirty="0" err="1"/>
              <a:t>kazi</a:t>
            </a:r>
            <a:r>
              <a:rPr lang="en-US" altLang="nl-NL" dirty="0"/>
              <a:t> (</a:t>
            </a:r>
            <a:r>
              <a:rPr lang="en-US" altLang="nl-NL" dirty="0" err="1"/>
              <a:t>zisizo</a:t>
            </a:r>
            <a:r>
              <a:rPr lang="en-US" altLang="nl-NL" dirty="0"/>
              <a:t> </a:t>
            </a:r>
            <a:r>
              <a:rPr lang="en-US" altLang="nl-NL" dirty="0" err="1"/>
              <a:t>rasmi</a:t>
            </a:r>
            <a:r>
              <a:rPr lang="en-US" altLang="nl-NL" dirty="0"/>
              <a:t>). </a:t>
            </a:r>
            <a:r>
              <a:rPr lang="en-US" altLang="nl-NL" dirty="0" err="1"/>
              <a:t>Huwataka</a:t>
            </a:r>
            <a:r>
              <a:rPr lang="en-US" altLang="nl-NL" dirty="0"/>
              <a:t> </a:t>
            </a:r>
            <a:r>
              <a:rPr lang="en-US" altLang="nl-NL" dirty="0" err="1"/>
              <a:t>wengine</a:t>
            </a:r>
            <a:r>
              <a:rPr lang="en-US" altLang="nl-NL" dirty="0"/>
              <a:t> (</a:t>
            </a:r>
            <a:r>
              <a:rPr lang="en-US" altLang="nl-NL" dirty="0" err="1"/>
              <a:t>wahitimu</a:t>
            </a:r>
            <a:r>
              <a:rPr lang="en-US" altLang="nl-NL" dirty="0"/>
              <a:t>, </a:t>
            </a:r>
            <a:r>
              <a:rPr lang="en-US" altLang="nl-NL" dirty="0" err="1"/>
              <a:t>walimu</a:t>
            </a:r>
            <a:r>
              <a:rPr lang="en-US" altLang="nl-NL" dirty="0"/>
              <a:t>, </a:t>
            </a:r>
            <a:r>
              <a:rPr lang="en-US" altLang="nl-NL" dirty="0" err="1"/>
              <a:t>wanafunzi</a:t>
            </a:r>
            <a:r>
              <a:rPr lang="en-US" altLang="nl-NL" dirty="0"/>
              <a:t> </a:t>
            </a:r>
            <a:r>
              <a:rPr lang="en-US" altLang="nl-NL" dirty="0" err="1"/>
              <a:t>wenzao</a:t>
            </a:r>
            <a:r>
              <a:rPr lang="en-US" altLang="nl-NL" dirty="0"/>
              <a:t>, </a:t>
            </a:r>
            <a:r>
              <a:rPr lang="en-US" altLang="nl-NL" dirty="0" err="1"/>
              <a:t>waajiriwa</a:t>
            </a:r>
            <a:r>
              <a:rPr lang="en-US" altLang="nl-NL" dirty="0"/>
              <a:t>, </a:t>
            </a:r>
            <a:r>
              <a:rPr lang="en-US" altLang="nl-NL" dirty="0" err="1"/>
              <a:t>wajasiriamali</a:t>
            </a:r>
            <a:r>
              <a:rPr lang="en-US" altLang="nl-NL" dirty="0"/>
              <a:t> </a:t>
            </a:r>
            <a:r>
              <a:rPr lang="en-US" altLang="nl-NL" dirty="0" err="1"/>
              <a:t>na</a:t>
            </a:r>
            <a:r>
              <a:rPr lang="en-US" altLang="nl-NL" dirty="0"/>
              <a:t> </a:t>
            </a:r>
            <a:r>
              <a:rPr lang="en-US" altLang="nl-NL" dirty="0" err="1"/>
              <a:t>wanafamilia</a:t>
            </a:r>
            <a:r>
              <a:rPr lang="en-US" altLang="nl-NL" dirty="0"/>
              <a:t>) </a:t>
            </a:r>
            <a:r>
              <a:rPr lang="en-US" altLang="nl-NL" dirty="0" err="1"/>
              <a:t>kuwapa</a:t>
            </a:r>
            <a:r>
              <a:rPr lang="en-US" altLang="nl-NL" dirty="0"/>
              <a:t> </a:t>
            </a:r>
            <a:r>
              <a:rPr lang="en-US" altLang="nl-NL" dirty="0" err="1"/>
              <a:t>marejesho</a:t>
            </a:r>
            <a:r>
              <a:rPr lang="en-US" altLang="nl-NL" dirty="0"/>
              <a:t> pale </a:t>
            </a:r>
            <a:r>
              <a:rPr lang="en-US" altLang="nl-NL" dirty="0" err="1"/>
              <a:t>wanapofanya</a:t>
            </a:r>
            <a:r>
              <a:rPr lang="en-US" altLang="nl-NL" dirty="0"/>
              <a:t> </a:t>
            </a:r>
            <a:r>
              <a:rPr lang="en-US" altLang="nl-NL" dirty="0" err="1"/>
              <a:t>vizuri</a:t>
            </a:r>
            <a:r>
              <a:rPr lang="en-US" altLang="nl-NL" dirty="0"/>
              <a:t> </a:t>
            </a:r>
            <a:r>
              <a:rPr lang="en-US" altLang="nl-NL" dirty="0" err="1"/>
              <a:t>na</a:t>
            </a:r>
            <a:r>
              <a:rPr lang="en-US" altLang="nl-NL" dirty="0"/>
              <a:t> pa </a:t>
            </a:r>
            <a:r>
              <a:rPr lang="en-US" altLang="nl-NL" dirty="0" err="1"/>
              <a:t>kuboresha</a:t>
            </a:r>
            <a:r>
              <a:rPr lang="en-US" altLang="nl-NL" dirty="0"/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alt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21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Waache</a:t>
            </a:r>
            <a:r>
              <a:rPr lang="en-GB" noProof="0" dirty="0"/>
              <a:t> </a:t>
            </a:r>
            <a:r>
              <a:rPr lang="en-GB" noProof="0" dirty="0" err="1"/>
              <a:t>waeleze</a:t>
            </a:r>
            <a:r>
              <a:rPr lang="en-GB" baseline="0" noProof="0" dirty="0"/>
              <a:t> </a:t>
            </a:r>
            <a:r>
              <a:rPr lang="en-GB" baseline="0" noProof="0" dirty="0" err="1"/>
              <a:t>mada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maneno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baseline="0" noProof="0" dirty="0"/>
              <a:t>, </a:t>
            </a:r>
            <a:r>
              <a:rPr lang="en-GB" baseline="0" noProof="0" dirty="0" err="1"/>
              <a:t>usiiseme</a:t>
            </a:r>
            <a:r>
              <a:rPr lang="en-GB" baseline="0" noProof="0" dirty="0"/>
              <a:t> </a:t>
            </a:r>
            <a:r>
              <a:rPr lang="en-GB" baseline="0" noProof="0" dirty="0" err="1"/>
              <a:t>wewe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mwenyewe</a:t>
            </a:r>
            <a:r>
              <a:rPr lang="en-GB" baseline="0" noProof="0" dirty="0"/>
              <a:t>. </a:t>
            </a:r>
            <a:r>
              <a:rPr lang="en-GB" baseline="0" noProof="0" dirty="0" err="1"/>
              <a:t>Ikiwa</a:t>
            </a:r>
            <a:r>
              <a:rPr lang="en-GB" baseline="0" noProof="0" dirty="0"/>
              <a:t> </a:t>
            </a:r>
            <a:r>
              <a:rPr lang="en-GB" baseline="0" noProof="0" dirty="0" err="1"/>
              <a:t>utapata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lisilokuwa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zuri</a:t>
            </a:r>
            <a:r>
              <a:rPr lang="en-GB" baseline="0" noProof="0" dirty="0"/>
              <a:t>, toa </a:t>
            </a:r>
            <a:r>
              <a:rPr lang="en-GB" baseline="0" noProof="0" dirty="0" err="1"/>
              <a:t>mrejesho</a:t>
            </a:r>
            <a:r>
              <a:rPr lang="en-GB" baseline="0" noProof="0" dirty="0"/>
              <a:t> </a:t>
            </a:r>
            <a:r>
              <a:rPr lang="en-GB" baseline="0" noProof="0" dirty="0" err="1"/>
              <a:t>kwenye</a:t>
            </a:r>
            <a:r>
              <a:rPr lang="en-GB" baseline="0" noProof="0" dirty="0"/>
              <a:t> </a:t>
            </a:r>
            <a:r>
              <a:rPr lang="en-GB" baseline="0" noProof="0" dirty="0" err="1"/>
              <a:t>sehemu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yake</a:t>
            </a:r>
            <a:r>
              <a:rPr lang="en-GB" baseline="0" noProof="0" dirty="0"/>
              <a:t> </a:t>
            </a:r>
            <a:r>
              <a:rPr lang="en-GB" baseline="0" noProof="0" dirty="0" err="1"/>
              <a:t>chanya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uulize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maelezo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. </a:t>
            </a:r>
            <a:r>
              <a:rPr lang="en-GB" baseline="0" noProof="0" dirty="0" err="1"/>
              <a:t>Unapofanya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hichi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umakini</a:t>
            </a:r>
            <a:r>
              <a:rPr lang="en-GB" baseline="0" noProof="0" dirty="0"/>
              <a:t>, </a:t>
            </a:r>
            <a:r>
              <a:rPr lang="en-GB" baseline="0" noProof="0" dirty="0" err="1"/>
              <a:t>utaona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kiasi</a:t>
            </a:r>
            <a:r>
              <a:rPr lang="en-GB" baseline="0" noProof="0" dirty="0"/>
              <a:t> </a:t>
            </a:r>
            <a:r>
              <a:rPr lang="en-GB" baseline="0" noProof="0" dirty="0" err="1"/>
              <a:t>gani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kufikiria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hiyo</a:t>
            </a:r>
            <a:r>
              <a:rPr lang="en-GB" baseline="0" noProof="0" dirty="0"/>
              <a:t> (</a:t>
            </a:r>
            <a:r>
              <a:rPr lang="en-GB" baseline="0" noProof="0" dirty="0" err="1"/>
              <a:t>mada</a:t>
            </a:r>
            <a:r>
              <a:rPr lang="en-GB" baseline="0" noProof="0" dirty="0"/>
              <a:t>)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maneno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baseline="0" noProof="0" dirty="0"/>
              <a:t>. </a:t>
            </a:r>
            <a:r>
              <a:rPr lang="en-GB" baseline="0" noProof="0" dirty="0" err="1"/>
              <a:t>Inatoa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mwanzo</a:t>
            </a:r>
            <a:r>
              <a:rPr lang="en-GB" baseline="0" noProof="0" dirty="0"/>
              <a:t> </a:t>
            </a:r>
            <a:r>
              <a:rPr lang="en-GB" baseline="0" noProof="0" dirty="0" err="1"/>
              <a:t>mzuri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ajili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ufafanuzi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.</a:t>
            </a:r>
          </a:p>
          <a:p>
            <a:endParaRPr lang="en-GB" baseline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Gundua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kipaji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inamaanisha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nl-NL" dirty="0" err="1"/>
              <a:t>kufikiria</a:t>
            </a:r>
            <a:r>
              <a:rPr lang="en-US" altLang="nl-NL" dirty="0"/>
              <a:t> </a:t>
            </a:r>
            <a:r>
              <a:rPr lang="en-US" altLang="nl-NL" dirty="0" err="1"/>
              <a:t>kuhusu</a:t>
            </a:r>
            <a:r>
              <a:rPr lang="en-US" altLang="nl-NL" dirty="0"/>
              <a:t> </a:t>
            </a:r>
            <a:r>
              <a:rPr lang="en-US" altLang="nl-NL" dirty="0" err="1"/>
              <a:t>sifa</a:t>
            </a:r>
            <a:r>
              <a:rPr lang="en-US" altLang="nl-NL" dirty="0"/>
              <a:t> </a:t>
            </a:r>
            <a:r>
              <a:rPr lang="en-US" altLang="nl-NL" dirty="0" err="1"/>
              <a:t>zako</a:t>
            </a:r>
            <a:r>
              <a:rPr lang="en-US" altLang="nl-NL" dirty="0"/>
              <a:t> </a:t>
            </a:r>
            <a:r>
              <a:rPr lang="en-US" altLang="nl-NL" dirty="0" err="1"/>
              <a:t>na</a:t>
            </a:r>
            <a:r>
              <a:rPr lang="en-US" altLang="nl-NL" dirty="0"/>
              <a:t> </a:t>
            </a:r>
            <a:r>
              <a:rPr lang="en-US" altLang="nl-NL" dirty="0" err="1"/>
              <a:t>namna</a:t>
            </a:r>
            <a:r>
              <a:rPr lang="en-US" altLang="nl-NL" dirty="0"/>
              <a:t> </a:t>
            </a:r>
            <a:r>
              <a:rPr lang="en-US" altLang="nl-NL" dirty="0" err="1"/>
              <a:t>ya</a:t>
            </a:r>
            <a:r>
              <a:rPr lang="en-US" altLang="nl-NL" dirty="0"/>
              <a:t> </a:t>
            </a:r>
            <a:r>
              <a:rPr lang="en-US" altLang="nl-NL" dirty="0" err="1"/>
              <a:t>kuweza</a:t>
            </a:r>
            <a:r>
              <a:rPr lang="en-US" altLang="nl-NL" dirty="0"/>
              <a:t> </a:t>
            </a:r>
            <a:r>
              <a:rPr lang="en-US" altLang="nl-NL" dirty="0" err="1"/>
              <a:t>kutumia</a:t>
            </a:r>
            <a:r>
              <a:rPr lang="en-US" altLang="nl-NL" dirty="0"/>
              <a:t> </a:t>
            </a:r>
            <a:r>
              <a:rPr lang="en-US" altLang="nl-NL" dirty="0" err="1"/>
              <a:t>sifa</a:t>
            </a:r>
            <a:r>
              <a:rPr lang="en-US" altLang="nl-NL" dirty="0"/>
              <a:t> </a:t>
            </a:r>
            <a:r>
              <a:rPr lang="en-US" altLang="nl-NL" dirty="0" err="1"/>
              <a:t>hizo</a:t>
            </a:r>
            <a:r>
              <a:rPr lang="en-US" altLang="nl-NL" dirty="0"/>
              <a:t> </a:t>
            </a:r>
            <a:r>
              <a:rPr lang="en-US" altLang="nl-NL" dirty="0" err="1"/>
              <a:t>kuendeleza</a:t>
            </a:r>
            <a:r>
              <a:rPr lang="en-US" altLang="nl-NL" dirty="0"/>
              <a:t> </a:t>
            </a:r>
            <a:r>
              <a:rPr lang="en-US" altLang="nl-NL" dirty="0" err="1"/>
              <a:t>kazi</a:t>
            </a:r>
            <a:r>
              <a:rPr lang="en-US" altLang="nl-NL" dirty="0"/>
              <a:t> </a:t>
            </a:r>
            <a:r>
              <a:rPr lang="en-US" altLang="nl-NL" dirty="0" err="1"/>
              <a:t>yako</a:t>
            </a:r>
            <a:r>
              <a:rPr lang="en-US" altLang="nl-NL" dirty="0"/>
              <a:t>. </a:t>
            </a:r>
            <a:r>
              <a:rPr lang="en-US" altLang="nl-NL" dirty="0" err="1"/>
              <a:t>Wanafunzi</a:t>
            </a:r>
            <a:r>
              <a:rPr lang="en-US" altLang="nl-NL" dirty="0"/>
              <a:t>, </a:t>
            </a:r>
            <a:r>
              <a:rPr lang="en-US" altLang="nl-NL" dirty="0" err="1"/>
              <a:t>watafutaji</a:t>
            </a:r>
            <a:r>
              <a:rPr lang="en-US" altLang="nl-NL" dirty="0"/>
              <a:t> </a:t>
            </a:r>
            <a:r>
              <a:rPr lang="en-US" altLang="nl-NL" dirty="0" err="1"/>
              <a:t>wa</a:t>
            </a:r>
            <a:r>
              <a:rPr lang="en-US" altLang="nl-NL" dirty="0"/>
              <a:t> </a:t>
            </a:r>
            <a:r>
              <a:rPr lang="en-US" altLang="nl-NL" dirty="0" err="1"/>
              <a:t>kazi</a:t>
            </a:r>
            <a:r>
              <a:rPr lang="en-US" altLang="nl-NL" dirty="0"/>
              <a:t> </a:t>
            </a:r>
            <a:r>
              <a:rPr lang="en-US" altLang="nl-NL" dirty="0" err="1"/>
              <a:t>na</a:t>
            </a:r>
            <a:r>
              <a:rPr lang="en-US" altLang="nl-NL" dirty="0"/>
              <a:t> </a:t>
            </a:r>
            <a:r>
              <a:rPr lang="en-US" altLang="nl-NL" dirty="0" err="1"/>
              <a:t>wabunifu</a:t>
            </a:r>
            <a:r>
              <a:rPr lang="en-US" altLang="nl-NL" dirty="0"/>
              <a:t> </a:t>
            </a:r>
            <a:r>
              <a:rPr lang="en-US" altLang="nl-NL" dirty="0" err="1"/>
              <a:t>wa</a:t>
            </a:r>
            <a:r>
              <a:rPr lang="en-US" altLang="nl-NL" dirty="0"/>
              <a:t> </a:t>
            </a:r>
            <a:r>
              <a:rPr lang="en-US" altLang="nl-NL" dirty="0" err="1"/>
              <a:t>kazi</a:t>
            </a:r>
            <a:r>
              <a:rPr lang="en-US" altLang="nl-NL" dirty="0"/>
              <a:t> </a:t>
            </a:r>
            <a:r>
              <a:rPr lang="en-US" altLang="nl-NL" dirty="0" err="1"/>
              <a:t>hutafakari</a:t>
            </a:r>
            <a:r>
              <a:rPr lang="en-US" altLang="nl-NL" dirty="0"/>
              <a:t> </a:t>
            </a:r>
            <a:r>
              <a:rPr lang="en-US" altLang="nl-NL" dirty="0" err="1"/>
              <a:t>juu</a:t>
            </a:r>
            <a:r>
              <a:rPr lang="en-US" altLang="nl-NL" dirty="0"/>
              <a:t> </a:t>
            </a:r>
            <a:r>
              <a:rPr lang="en-US" altLang="nl-NL" dirty="0" err="1"/>
              <a:t>ya</a:t>
            </a:r>
            <a:r>
              <a:rPr lang="en-US" altLang="nl-NL" dirty="0"/>
              <a:t> </a:t>
            </a:r>
            <a:r>
              <a:rPr lang="en-US" altLang="nl-NL" dirty="0" err="1"/>
              <a:t>sifa</a:t>
            </a:r>
            <a:r>
              <a:rPr lang="en-US" altLang="nl-NL" dirty="0"/>
              <a:t> </a:t>
            </a:r>
            <a:r>
              <a:rPr lang="en-US" altLang="nl-NL" dirty="0" err="1"/>
              <a:t>wanazotumia</a:t>
            </a:r>
            <a:r>
              <a:rPr lang="en-US" altLang="nl-NL" dirty="0"/>
              <a:t> </a:t>
            </a:r>
            <a:r>
              <a:rPr lang="en-US" altLang="nl-NL" dirty="0" err="1"/>
              <a:t>katika</a:t>
            </a:r>
            <a:r>
              <a:rPr lang="en-US" altLang="nl-NL" dirty="0"/>
              <a:t> </a:t>
            </a:r>
            <a:r>
              <a:rPr lang="en-US" altLang="nl-NL" dirty="0" err="1"/>
              <a:t>maisha</a:t>
            </a:r>
            <a:r>
              <a:rPr lang="en-US" altLang="nl-NL" dirty="0"/>
              <a:t> </a:t>
            </a:r>
            <a:r>
              <a:rPr lang="en-US" altLang="nl-NL" dirty="0" err="1"/>
              <a:t>yao</a:t>
            </a:r>
            <a:r>
              <a:rPr lang="en-US" altLang="nl-NL" dirty="0"/>
              <a:t> </a:t>
            </a:r>
            <a:r>
              <a:rPr lang="en-US" altLang="nl-NL" dirty="0" err="1"/>
              <a:t>ya</a:t>
            </a:r>
            <a:r>
              <a:rPr lang="en-US" altLang="nl-NL" dirty="0"/>
              <a:t> </a:t>
            </a:r>
            <a:r>
              <a:rPr lang="en-US" altLang="nl-NL" dirty="0" err="1"/>
              <a:t>kila</a:t>
            </a:r>
            <a:r>
              <a:rPr lang="en-US" altLang="nl-NL" dirty="0"/>
              <a:t> siku, </a:t>
            </a:r>
            <a:r>
              <a:rPr lang="en-US" altLang="nl-NL" dirty="0" err="1"/>
              <a:t>skuli</a:t>
            </a:r>
            <a:r>
              <a:rPr lang="en-US" altLang="nl-NL" dirty="0"/>
              <a:t> </a:t>
            </a:r>
            <a:r>
              <a:rPr lang="en-US" altLang="nl-NL" dirty="0" err="1"/>
              <a:t>na</a:t>
            </a:r>
            <a:r>
              <a:rPr lang="en-US" altLang="nl-NL" dirty="0"/>
              <a:t> </a:t>
            </a:r>
            <a:r>
              <a:rPr lang="en-US" altLang="nl-NL" dirty="0" err="1"/>
              <a:t>katika</a:t>
            </a:r>
            <a:r>
              <a:rPr lang="en-US" altLang="nl-NL" dirty="0"/>
              <a:t> </a:t>
            </a:r>
            <a:r>
              <a:rPr lang="en-US" altLang="nl-NL" dirty="0" err="1"/>
              <a:t>kazi</a:t>
            </a:r>
            <a:r>
              <a:rPr lang="en-US" altLang="nl-NL" dirty="0"/>
              <a:t> (</a:t>
            </a:r>
            <a:r>
              <a:rPr lang="en-US" altLang="nl-NL" dirty="0" err="1"/>
              <a:t>zisizo</a:t>
            </a:r>
            <a:r>
              <a:rPr lang="en-US" altLang="nl-NL" dirty="0"/>
              <a:t> </a:t>
            </a:r>
            <a:r>
              <a:rPr lang="en-US" altLang="nl-NL" dirty="0" err="1"/>
              <a:t>rasmi</a:t>
            </a:r>
            <a:r>
              <a:rPr lang="en-US" altLang="nl-NL" dirty="0"/>
              <a:t>). </a:t>
            </a:r>
            <a:r>
              <a:rPr lang="en-US" altLang="nl-NL" dirty="0" err="1"/>
              <a:t>Huwataka</a:t>
            </a:r>
            <a:r>
              <a:rPr lang="en-US" altLang="nl-NL" dirty="0"/>
              <a:t> </a:t>
            </a:r>
            <a:r>
              <a:rPr lang="en-US" altLang="nl-NL" dirty="0" err="1"/>
              <a:t>wengine</a:t>
            </a:r>
            <a:r>
              <a:rPr lang="en-US" altLang="nl-NL" dirty="0"/>
              <a:t> (</a:t>
            </a:r>
            <a:r>
              <a:rPr lang="en-US" altLang="nl-NL" dirty="0" err="1"/>
              <a:t>wahitimu</a:t>
            </a:r>
            <a:r>
              <a:rPr lang="en-US" altLang="nl-NL" dirty="0"/>
              <a:t>, </a:t>
            </a:r>
            <a:r>
              <a:rPr lang="en-US" altLang="nl-NL" dirty="0" err="1"/>
              <a:t>walimu</a:t>
            </a:r>
            <a:r>
              <a:rPr lang="en-US" altLang="nl-NL" dirty="0"/>
              <a:t>, </a:t>
            </a:r>
            <a:r>
              <a:rPr lang="en-US" altLang="nl-NL" dirty="0" err="1"/>
              <a:t>wanafunzi</a:t>
            </a:r>
            <a:r>
              <a:rPr lang="en-US" altLang="nl-NL" dirty="0"/>
              <a:t> </a:t>
            </a:r>
            <a:r>
              <a:rPr lang="en-US" altLang="nl-NL" dirty="0" err="1"/>
              <a:t>wenzao</a:t>
            </a:r>
            <a:r>
              <a:rPr lang="en-US" altLang="nl-NL" dirty="0"/>
              <a:t>, </a:t>
            </a:r>
            <a:r>
              <a:rPr lang="en-US" altLang="nl-NL" dirty="0" err="1"/>
              <a:t>waajiriwa</a:t>
            </a:r>
            <a:r>
              <a:rPr lang="en-US" altLang="nl-NL" dirty="0"/>
              <a:t>, </a:t>
            </a:r>
            <a:r>
              <a:rPr lang="en-US" altLang="nl-NL" dirty="0" err="1"/>
              <a:t>wajasiriamali</a:t>
            </a:r>
            <a:r>
              <a:rPr lang="en-US" altLang="nl-NL" dirty="0"/>
              <a:t> </a:t>
            </a:r>
            <a:r>
              <a:rPr lang="en-US" altLang="nl-NL" dirty="0" err="1"/>
              <a:t>na</a:t>
            </a:r>
            <a:r>
              <a:rPr lang="en-US" altLang="nl-NL" dirty="0"/>
              <a:t> </a:t>
            </a:r>
            <a:r>
              <a:rPr lang="en-US" altLang="nl-NL" dirty="0" err="1"/>
              <a:t>wanafamilia</a:t>
            </a:r>
            <a:r>
              <a:rPr lang="en-US" altLang="nl-NL" dirty="0"/>
              <a:t>) </a:t>
            </a:r>
            <a:r>
              <a:rPr lang="en-US" altLang="nl-NL" dirty="0" err="1"/>
              <a:t>kuwapa</a:t>
            </a:r>
            <a:r>
              <a:rPr lang="en-US" altLang="nl-NL" dirty="0"/>
              <a:t> </a:t>
            </a:r>
            <a:r>
              <a:rPr lang="en-US" altLang="nl-NL" dirty="0" err="1"/>
              <a:t>marejesho</a:t>
            </a:r>
            <a:r>
              <a:rPr lang="en-US" altLang="nl-NL" dirty="0"/>
              <a:t> pale </a:t>
            </a:r>
            <a:r>
              <a:rPr lang="en-US" altLang="nl-NL" dirty="0" err="1"/>
              <a:t>wanapofanya</a:t>
            </a:r>
            <a:r>
              <a:rPr lang="en-US" altLang="nl-NL" dirty="0"/>
              <a:t> </a:t>
            </a:r>
            <a:r>
              <a:rPr lang="en-US" altLang="nl-NL" dirty="0" err="1"/>
              <a:t>vizuri</a:t>
            </a:r>
            <a:r>
              <a:rPr lang="en-US" altLang="nl-NL" dirty="0"/>
              <a:t> </a:t>
            </a:r>
            <a:r>
              <a:rPr lang="en-US" altLang="nl-NL" dirty="0" err="1"/>
              <a:t>na</a:t>
            </a:r>
            <a:r>
              <a:rPr lang="en-US" altLang="nl-NL" dirty="0"/>
              <a:t> pa </a:t>
            </a:r>
            <a:r>
              <a:rPr lang="en-US" altLang="nl-NL" dirty="0" err="1"/>
              <a:t>kuboresha</a:t>
            </a:r>
            <a:r>
              <a:rPr lang="en-US" altLang="nl-NL" dirty="0"/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alt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2D1BB-D149-4B45-BD84-10A57BD275A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600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Kwanza </a:t>
            </a:r>
            <a:r>
              <a:rPr lang="en-GB" noProof="0" dirty="0" err="1"/>
              <a:t>jiangalie</a:t>
            </a:r>
            <a:r>
              <a:rPr lang="en-GB" noProof="0" dirty="0"/>
              <a:t> </a:t>
            </a:r>
            <a:r>
              <a:rPr lang="en-GB" noProof="0" dirty="0" err="1"/>
              <a:t>kwenye</a:t>
            </a:r>
            <a:r>
              <a:rPr lang="en-GB" noProof="0" dirty="0"/>
              <a:t> </a:t>
            </a:r>
            <a:r>
              <a:rPr lang="en-GB" noProof="0" dirty="0" err="1"/>
              <a:t>mazoezi</a:t>
            </a:r>
            <a:r>
              <a:rPr lang="en-GB" noProof="0" dirty="0"/>
              <a:t> </a:t>
            </a:r>
            <a:r>
              <a:rPr lang="en-GB" noProof="0" dirty="0" err="1"/>
              <a:t>katika</a:t>
            </a:r>
            <a:r>
              <a:rPr lang="en-GB" noProof="0" dirty="0"/>
              <a:t> </a:t>
            </a:r>
            <a:r>
              <a:rPr lang="en-GB" noProof="0" dirty="0" err="1"/>
              <a:t>sanduku</a:t>
            </a:r>
            <a:r>
              <a:rPr lang="en-GB" noProof="0" dirty="0"/>
              <a:t> la </a:t>
            </a:r>
            <a:r>
              <a:rPr lang="en-GB" noProof="0" dirty="0" err="1"/>
              <a:t>zana</a:t>
            </a:r>
            <a:r>
              <a:rPr lang="en-GB" noProof="0" dirty="0"/>
              <a:t>. </a:t>
            </a:r>
            <a:r>
              <a:rPr lang="en-GB" noProof="0" dirty="0" err="1"/>
              <a:t>Unahitaji</a:t>
            </a:r>
            <a:r>
              <a:rPr lang="en-GB" noProof="0" dirty="0"/>
              <a:t> </a:t>
            </a:r>
            <a:r>
              <a:rPr lang="en-GB" noProof="0" dirty="0" err="1"/>
              <a:t>kujua</a:t>
            </a:r>
            <a:r>
              <a:rPr lang="en-GB" noProof="0" dirty="0"/>
              <a:t> </a:t>
            </a:r>
            <a:r>
              <a:rPr lang="en-GB" noProof="0" dirty="0" err="1"/>
              <a:t>vizuri</a:t>
            </a:r>
            <a:r>
              <a:rPr lang="en-GB" noProof="0" dirty="0"/>
              <a:t> </a:t>
            </a:r>
            <a:r>
              <a:rPr lang="en-GB" noProof="0" dirty="0" err="1"/>
              <a:t>sama</a:t>
            </a:r>
            <a:r>
              <a:rPr lang="en-GB" noProof="0" dirty="0"/>
              <a:t> </a:t>
            </a:r>
            <a:r>
              <a:rPr lang="en-GB" noProof="0" dirty="0" err="1"/>
              <a:t>mada</a:t>
            </a:r>
            <a:r>
              <a:rPr lang="en-GB" baseline="0" noProof="0" dirty="0"/>
              <a:t> </a:t>
            </a:r>
            <a:r>
              <a:rPr lang="en-GB" baseline="0" noProof="0" dirty="0" err="1"/>
              <a:t>inahusu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nini</a:t>
            </a:r>
            <a:r>
              <a:rPr lang="en-GB" baseline="0" noProof="0" dirty="0"/>
              <a:t>. </a:t>
            </a:r>
            <a:r>
              <a:rPr lang="en-GB" baseline="0" noProof="0" dirty="0" err="1"/>
              <a:t>Sio</a:t>
            </a:r>
            <a:r>
              <a:rPr lang="en-GB" baseline="0" noProof="0" dirty="0"/>
              <a:t> </a:t>
            </a:r>
            <a:r>
              <a:rPr lang="en-GB" baseline="0" noProof="0" dirty="0" err="1"/>
              <a:t>muhimu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kujua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yote</a:t>
            </a:r>
            <a:r>
              <a:rPr lang="en-GB" baseline="0" noProof="0" dirty="0"/>
              <a:t> </a:t>
            </a:r>
            <a:r>
              <a:rPr lang="en-GB" baseline="0" noProof="0" dirty="0" err="1"/>
              <a:t>moyoni</a:t>
            </a:r>
            <a:r>
              <a:rPr lang="en-GB" baseline="0" noProof="0" dirty="0"/>
              <a:t>, </a:t>
            </a:r>
            <a:r>
              <a:rPr lang="en-GB" baseline="0" noProof="0" dirty="0" err="1"/>
              <a:t>lakini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wazo</a:t>
            </a:r>
            <a:r>
              <a:rPr lang="en-GB" baseline="0" noProof="0" dirty="0"/>
              <a:t> la </a:t>
            </a:r>
            <a:r>
              <a:rPr lang="en-GB" baseline="0" noProof="0" dirty="0" err="1"/>
              <a:t>maudhui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kuyatoa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wanapochagua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kujaribu</a:t>
            </a:r>
            <a:r>
              <a:rPr lang="en-GB" baseline="0" noProof="0" dirty="0"/>
              <a:t>, </a:t>
            </a:r>
            <a:r>
              <a:rPr lang="en-GB" baseline="0" noProof="0" dirty="0" err="1"/>
              <a:t>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kuandaa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mwenyewe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wakati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mapumziko</a:t>
            </a:r>
            <a:r>
              <a:rPr lang="en-GB" baseline="0" noProof="0" dirty="0"/>
              <a:t> au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sala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72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BE0C-C063-448A-82CD-9036FDAB3761}" type="datetime1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728-6BE3-424A-8692-92F331F824DE}" type="datetime1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8FD7-1908-4BB2-9293-7CA7B59F8D3C}" type="datetime1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38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01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4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0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5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4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0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8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1F0D-3F35-4BD8-909D-9F9C73EC44FB}" type="datetime1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86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5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9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795-E61B-44A9-AFEC-71054CF309F2}" type="datetime1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9740-342A-4ED2-A9DE-8EBD854F333C}" type="datetime1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4FC4-2458-4FD7-837B-113BBCD75F6B}" type="datetime1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8737-1FBB-4974-A08C-E9D265DD05FC}" type="datetime1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51C6-8F88-4EEB-98FC-1BE9426DB6F5}" type="datetime1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E0D7-D9F1-41FF-A818-1B9B039EAA20}" type="datetime1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9CEC-E43E-4732-87BA-E4BC5950C38A}" type="datetime1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3367-6B7E-494C-B84A-9A7A151F5912}" type="datetime1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4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5211"/>
            <a:ext cx="5841484" cy="1047134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Mafunzo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Wakufunzi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b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Maendeleo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Kazi</a:t>
            </a:r>
            <a:endParaRPr lang="en-US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594464"/>
            <a:ext cx="4817328" cy="132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 err="1">
                <a:solidFill>
                  <a:schemeClr val="bg1"/>
                </a:solidFill>
              </a:rPr>
              <a:t>Siku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</a:t>
            </a:r>
            <a:r>
              <a:rPr lang="en-GB" altLang="en-US" sz="2000" b="1" dirty="0">
                <a:solidFill>
                  <a:schemeClr val="bg1"/>
                </a:solidFill>
              </a:rPr>
              <a:t> 2  ‘</a:t>
            </a:r>
            <a:r>
              <a:rPr lang="en-GB" altLang="en-US" sz="2000" b="1" dirty="0" err="1">
                <a:solidFill>
                  <a:schemeClr val="bg1"/>
                </a:solidFill>
              </a:rPr>
              <a:t>Gundua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kipaji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chako</a:t>
            </a:r>
            <a:r>
              <a:rPr lang="en-GB" altLang="en-US" sz="2000" b="1" dirty="0">
                <a:solidFill>
                  <a:schemeClr val="bg1"/>
                </a:solidFill>
              </a:rPr>
              <a:t>’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3B0FC3-C261-D545-88B6-F1877184D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FE5409F3-F4EF-5842-A63C-0FD5C416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B20695-B8F4-9B4D-9F06-C00087EA7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2F0DE37-1FEC-4081-9477-B5271B1E8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663" y="658088"/>
            <a:ext cx="6233067" cy="619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9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maelezo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jumla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mazoezi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‘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gundua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kipaji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chako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1384" y="2082309"/>
            <a:ext cx="7720613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Kwa </a:t>
            </a:r>
            <a:r>
              <a:rPr lang="en-US" sz="2400" dirty="0" err="1"/>
              <a:t>jumla</a:t>
            </a:r>
            <a:r>
              <a:rPr lang="en-US" sz="2400" dirty="0"/>
              <a:t>, </a:t>
            </a:r>
            <a:r>
              <a:rPr lang="en-US" sz="2400" dirty="0" err="1"/>
              <a:t>mada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1 ‘</a:t>
            </a:r>
            <a:r>
              <a:rPr lang="en-US" sz="2400" dirty="0" err="1"/>
              <a:t>Gundua</a:t>
            </a:r>
            <a:r>
              <a:rPr lang="en-US" sz="2400" dirty="0"/>
              <a:t> </a:t>
            </a:r>
            <a:r>
              <a:rPr lang="en-US" sz="2400" dirty="0" err="1"/>
              <a:t>kipaji</a:t>
            </a:r>
            <a:r>
              <a:rPr lang="en-US" sz="2400" dirty="0"/>
              <a:t> </a:t>
            </a:r>
            <a:r>
              <a:rPr lang="en-US" sz="2400" dirty="0" err="1"/>
              <a:t>chako</a:t>
            </a:r>
            <a:r>
              <a:rPr lang="en-US" sz="2400" dirty="0"/>
              <a:t>’ </a:t>
            </a:r>
            <a:r>
              <a:rPr lang="en-US" sz="2400" dirty="0" err="1"/>
              <a:t>ina</a:t>
            </a:r>
            <a:r>
              <a:rPr lang="en-US" sz="2400" dirty="0"/>
              <a:t> </a:t>
            </a:r>
            <a:r>
              <a:rPr lang="en-US" sz="2400" dirty="0" err="1"/>
              <a:t>mazoezi</a:t>
            </a:r>
            <a:r>
              <a:rPr lang="en-US" sz="2400" dirty="0"/>
              <a:t> 20;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Kuna </a:t>
            </a:r>
            <a:r>
              <a:rPr lang="en-GB" altLang="en-US" sz="2400" dirty="0" err="1"/>
              <a:t>mazoezi</a:t>
            </a:r>
            <a:r>
              <a:rPr lang="en-GB" altLang="en-US" sz="2400" dirty="0"/>
              <a:t> 6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utangulizi, </a:t>
            </a:r>
            <a:r>
              <a:rPr lang="en-GB" altLang="en-US" sz="2400" dirty="0" err="1"/>
              <a:t>muhimu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unapoanza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jipya</a:t>
            </a:r>
            <a:r>
              <a:rPr lang="en-GB" altLang="en-US" sz="2400" dirty="0"/>
              <a:t>;</a:t>
            </a:r>
          </a:p>
          <a:p>
            <a:pPr>
              <a:lnSpc>
                <a:spcPct val="90000"/>
              </a:lnSpc>
              <a:defRPr/>
            </a:pPr>
            <a:endParaRPr lang="en-GB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Yanayofuata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kuna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mazoezi</a:t>
            </a:r>
            <a:r>
              <a:rPr lang="en-GB" altLang="en-US" sz="2400" dirty="0"/>
              <a:t> 14 </a:t>
            </a:r>
            <a:r>
              <a:rPr lang="en-GB" altLang="en-US" sz="2400" dirty="0" err="1"/>
              <a:t>ambapo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vijana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wanaweza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kugundua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vipaji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vyao</a:t>
            </a:r>
            <a:r>
              <a:rPr lang="en-GB" altLang="en-US" sz="2400" dirty="0"/>
              <a:t> (</a:t>
            </a:r>
            <a:r>
              <a:rPr lang="en-GB" altLang="en-US" sz="2400" dirty="0" err="1"/>
              <a:t>nini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wapo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vizuri</a:t>
            </a:r>
            <a:r>
              <a:rPr lang="en-GB" altLang="en-US" sz="2400" dirty="0"/>
              <a:t>?):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kutoa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kupata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pongezi</a:t>
            </a:r>
            <a:r>
              <a:rPr lang="en-GB" altLang="en-US" sz="2400" dirty="0"/>
              <a:t>;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kutoa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kupata</a:t>
            </a:r>
            <a:r>
              <a:rPr lang="en-GB" altLang="en-US" sz="2400" dirty="0"/>
              <a:t> mrejesho;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wingi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ubunifu</a:t>
            </a:r>
            <a:r>
              <a:rPr lang="en-GB" altLang="en-US" sz="2400" dirty="0"/>
              <a:t>;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kumsaili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kila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mmoja</a:t>
            </a:r>
            <a:r>
              <a:rPr lang="en-GB" altLang="en-US" sz="2400" dirty="0"/>
              <a:t>;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kuwasilisha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sifa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zao</a:t>
            </a:r>
            <a:r>
              <a:rPr lang="en-GB" altLang="en-US" sz="2400" dirty="0"/>
              <a:t>.</a:t>
            </a:r>
          </a:p>
          <a:p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E2D81224-BB46-0F45-8A30-36DC7DA72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A3C36CE-9A9B-0742-B271-E95E42ECFF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Kuchagua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mazoezi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1993545"/>
            <a:ext cx="666409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Katika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madogo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madogo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unasoma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maelezo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jumla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mazoezi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yote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mada</a:t>
            </a:r>
            <a:r>
              <a:rPr lang="en-GB" altLang="en-US" sz="2400" dirty="0"/>
              <a:t> “</a:t>
            </a:r>
            <a:r>
              <a:rPr lang="en-GB" altLang="en-US" sz="2400" dirty="0" err="1"/>
              <a:t>Gundua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kipaji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chako</a:t>
            </a:r>
            <a:r>
              <a:rPr lang="en-GB" altLang="en-US" sz="2400" dirty="0"/>
              <a:t>’;</a:t>
            </a:r>
          </a:p>
          <a:p>
            <a:pPr>
              <a:lnSpc>
                <a:spcPct val="90000"/>
              </a:lnSpc>
              <a:defRPr/>
            </a:pPr>
            <a:endParaRPr lang="en-GB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Jadili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mazoezi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yapi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yatakuwa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mazuri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kuchagua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lako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mwenyewe</a:t>
            </a:r>
            <a:r>
              <a:rPr lang="en-GB" altLang="en-US" sz="2400" dirty="0"/>
              <a:t> la </a:t>
            </a:r>
            <a:r>
              <a:rPr lang="en-GB" altLang="en-US" sz="2400" dirty="0" err="1"/>
              <a:t>vijana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eleza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kwanini</a:t>
            </a:r>
            <a:r>
              <a:rPr lang="en-GB" altLang="en-US" sz="2400" dirty="0"/>
              <a:t>? </a:t>
            </a:r>
          </a:p>
          <a:p>
            <a:pPr>
              <a:lnSpc>
                <a:spcPct val="90000"/>
              </a:lnSpc>
              <a:defRPr/>
            </a:pPr>
            <a:endParaRPr lang="en-GB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Chagua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mazoezi</a:t>
            </a:r>
            <a:r>
              <a:rPr lang="en-GB" altLang="en-US" sz="2400" dirty="0"/>
              <a:t> 3 -5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programu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yako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mafunzo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taaluma</a:t>
            </a:r>
            <a:r>
              <a:rPr lang="en-GB" altLang="en-US" sz="2400" dirty="0"/>
              <a:t>; </a:t>
            </a:r>
          </a:p>
          <a:p>
            <a:pPr>
              <a:lnSpc>
                <a:spcPct val="90000"/>
              </a:lnSpc>
              <a:defRPr/>
            </a:pPr>
            <a:endParaRPr lang="en-GB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Chagua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zoezi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moja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ili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kutoa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katika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hili</a:t>
            </a:r>
            <a:r>
              <a:rPr lang="en-GB" altLang="en-US" sz="2400" dirty="0"/>
              <a:t>; </a:t>
            </a:r>
          </a:p>
          <a:p>
            <a:pPr>
              <a:lnSpc>
                <a:spcPct val="90000"/>
              </a:lnSpc>
              <a:defRPr/>
            </a:pPr>
            <a:endParaRPr lang="en-GB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Andaa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zoezi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hilo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kujaribu</a:t>
            </a:r>
            <a:r>
              <a:rPr lang="en-GB" altLang="en-US" sz="2400" dirty="0"/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F9F07D-E37F-DE45-AF9C-6F565C09A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2B497B0-E9B7-F544-8598-2A728E6087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0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Tafakuri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kitabu</a:t>
            </a:r>
            <a:r>
              <a:rPr lang="en-GB" altLang="en-US" sz="3200" b="1" cap="all" dirty="0">
                <a:solidFill>
                  <a:srgbClr val="132831"/>
                </a:solidFill>
              </a:rPr>
              <a:t> cha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kumbukumbu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Andika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kitabu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chako</a:t>
            </a:r>
            <a:r>
              <a:rPr lang="en-GB" altLang="nl-NL" sz="2400" dirty="0"/>
              <a:t> cha </a:t>
            </a:r>
            <a:r>
              <a:rPr lang="en-GB" altLang="nl-NL" sz="2400" dirty="0" err="1"/>
              <a:t>kumbukumbu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mazoezi</a:t>
            </a:r>
            <a:r>
              <a:rPr lang="en-GB" altLang="nl-NL" sz="2400" dirty="0"/>
              <a:t> 3 – 5 </a:t>
            </a:r>
            <a:r>
              <a:rPr lang="en-GB" altLang="nl-NL" sz="2400" dirty="0" err="1"/>
              <a:t>uliyoyachagua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mwenyewe</a:t>
            </a:r>
            <a:r>
              <a:rPr lang="en-GB" altLang="nl-NL" sz="2400" dirty="0"/>
              <a:t> la </a:t>
            </a:r>
            <a:r>
              <a:rPr lang="en-GB" altLang="nl-NL" sz="2400" dirty="0" err="1"/>
              <a:t>vijana</a:t>
            </a:r>
            <a:r>
              <a:rPr lang="en-GB" altLang="nl-NL" sz="2400" dirty="0"/>
              <a:t>;</a:t>
            </a:r>
          </a:p>
          <a:p>
            <a:pPr>
              <a:defRPr/>
            </a:pPr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Eleza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sababu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kuyachagua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namna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yanavyolingana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tathmini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lengwa</a:t>
            </a:r>
            <a:r>
              <a:rPr lang="en-GB" altLang="nl-NL" sz="2400" dirty="0"/>
              <a:t>;</a:t>
            </a:r>
          </a:p>
          <a:p>
            <a:pPr>
              <a:defRPr/>
            </a:pPr>
            <a:r>
              <a:rPr lang="en-GB" altLang="nl-NL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Andika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unachotaka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kujifunza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jaribio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kuhusu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mwongozo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mahiri</a:t>
            </a:r>
            <a:r>
              <a:rPr lang="en-GB" altLang="nl-NL" sz="2400" dirty="0"/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37ED35-3F3D-8444-BEF3-BCD3D6999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DA98071-3074-AF40-A4D2-898DFDAE5C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2844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Jaribio</a:t>
            </a:r>
            <a:r>
              <a:rPr lang="en-GB" altLang="en-US" sz="3200" b="1" cap="all" dirty="0">
                <a:solidFill>
                  <a:srgbClr val="132831"/>
                </a:solidFill>
              </a:rPr>
              <a:t> la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mazoezi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yaliochaguliwa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237" y="1834583"/>
            <a:ext cx="7572644" cy="482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Toa utangulizi </a:t>
            </a:r>
            <a:r>
              <a:rPr lang="en-US" sz="2400" dirty="0" err="1"/>
              <a:t>mfupi</a:t>
            </a:r>
            <a:r>
              <a:rPr lang="en-US" sz="2400" dirty="0"/>
              <a:t> </a:t>
            </a:r>
            <a:r>
              <a:rPr lang="en-US" sz="2400" dirty="0" err="1"/>
              <a:t>kuhusu</a:t>
            </a:r>
            <a:r>
              <a:rPr lang="en-US" sz="2400" dirty="0"/>
              <a:t> </a:t>
            </a:r>
            <a:r>
              <a:rPr lang="en-US" sz="2400" dirty="0" err="1"/>
              <a:t>vijana</a:t>
            </a:r>
            <a:r>
              <a:rPr lang="en-US" sz="2400" dirty="0"/>
              <a:t> </a:t>
            </a:r>
            <a:r>
              <a:rPr lang="en-US" sz="2400" dirty="0" err="1"/>
              <a:t>unaowaongoza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hali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kundi</a:t>
            </a:r>
            <a:r>
              <a:rPr lang="en-US" sz="2400" dirty="0"/>
              <a:t> </a:t>
            </a:r>
            <a:r>
              <a:rPr lang="en-US" sz="2400" dirty="0" err="1"/>
              <a:t>hili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Toa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lako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mujibu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matayarisho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yako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Unapokuwa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umewasilisha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vya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tunaweza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mwezeshaji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anatoa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muda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kama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umemaliza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au la;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Piga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mayowe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mwanzo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‘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maonesho-mkufunzi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’,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mrejesho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washiriki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kundi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nini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kilikuwa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kizuri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Nini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kinahitaji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maboresho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?;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Andika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katika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kitabu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chako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cha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kumbukumbu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ulichojifunza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katika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>
              <a:defRPr/>
            </a:pPr>
            <a:endParaRPr lang="nl-NL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861237" y="1760155"/>
            <a:ext cx="7572644" cy="0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5C60215C-98C5-D348-A554-800E2386C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E428661-1A16-6740-983A-7BBE9FA8BB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Kuangalia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mbele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kazi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nyumbani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Sasisha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vitendo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kile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ulichojifunza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leo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kuhusu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mipango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uhitaji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tathmini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lengwa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kujaribu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mazoezi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mada</a:t>
            </a:r>
            <a:r>
              <a:rPr lang="en-GB" altLang="nl-NL" sz="2400" dirty="0"/>
              <a:t> ‘</a:t>
            </a:r>
            <a:r>
              <a:rPr lang="en-GB" altLang="nl-NL" sz="2400" dirty="0" err="1"/>
              <a:t>Gundua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kipaji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chako</a:t>
            </a:r>
            <a:r>
              <a:rPr lang="en-GB" altLang="nl-NL" sz="2400" dirty="0"/>
              <a:t>’;</a:t>
            </a:r>
          </a:p>
          <a:p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Jiandae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ajili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mada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2 ‘</a:t>
            </a:r>
            <a:r>
              <a:rPr lang="en-GB" altLang="nl-NL" sz="2400" dirty="0" err="1"/>
              <a:t>Gundua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shauku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’. Soma </a:t>
            </a:r>
            <a:r>
              <a:rPr lang="en-GB" altLang="nl-NL" sz="2400" dirty="0" err="1"/>
              <a:t>maelezo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jumla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fikiria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kuhusu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mazoezi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uyapendayo</a:t>
            </a:r>
            <a:r>
              <a:rPr lang="en-GB" altLang="nl-NL" sz="2400" dirty="0"/>
              <a:t>.</a:t>
            </a:r>
          </a:p>
          <a:p>
            <a:endParaRPr lang="nl-NL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E88259C-B347-E94A-8EA2-E5A5BD9A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5CC628A-D653-5B4D-A2EA-158ACDB0DD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3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tathmini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3" y="2175354"/>
            <a:ext cx="73216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nl-NL" sz="2400" dirty="0" err="1"/>
              <a:t>Fanya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ishara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ambazo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zinaonesha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namna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unavyofikiria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kuhisi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kuhusu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siku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hii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pili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mafunzo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Maendeleo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.</a:t>
            </a:r>
          </a:p>
          <a:p>
            <a:endParaRPr lang="en-GB" altLang="nl-NL" sz="2400" dirty="0"/>
          </a:p>
          <a:p>
            <a:r>
              <a:rPr lang="en-GB" altLang="nl-NL" sz="2400" dirty="0" err="1"/>
              <a:t>Tuonane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mkutano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unaofuata</a:t>
            </a:r>
            <a:r>
              <a:rPr lang="en-GB" altLang="nl-NL" sz="2400" dirty="0"/>
              <a:t>!</a:t>
            </a:r>
          </a:p>
          <a:p>
            <a:r>
              <a:rPr lang="en-GB" altLang="nl-NL" sz="2400" dirty="0"/>
              <a:t>Asante </a:t>
            </a:r>
            <a:r>
              <a:rPr lang="en-GB" altLang="nl-NL" sz="2400" dirty="0" err="1"/>
              <a:t>sana</a:t>
            </a:r>
            <a:r>
              <a:rPr lang="en-GB" altLang="nl-NL" sz="2400" dirty="0"/>
              <a:t>.</a:t>
            </a:r>
          </a:p>
          <a:p>
            <a:r>
              <a:rPr lang="en-GB" altLang="nl-NL" sz="2400" dirty="0" err="1"/>
              <a:t>Kila</a:t>
            </a:r>
            <a:r>
              <a:rPr lang="en-GB" altLang="nl-NL" sz="2400" dirty="0"/>
              <a:t> la </a:t>
            </a:r>
            <a:r>
              <a:rPr lang="en-GB" altLang="nl-NL" sz="2400" dirty="0" err="1"/>
              <a:t>kheri</a:t>
            </a:r>
            <a:r>
              <a:rPr lang="en-GB" altLang="nl-NL" sz="2400" dirty="0"/>
              <a:t>!</a:t>
            </a:r>
          </a:p>
          <a:p>
            <a:endParaRPr lang="en-GB" altLang="nl-NL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588E174C-3148-EC4E-9B23-E643807B5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345E57F-B8C9-064A-8D7C-A0A6D2517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96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307771"/>
            <a:ext cx="5841484" cy="1596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Mafunzo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ya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Wakufunzi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Maendeleo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ya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Kazi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ubano Regular"/>
              <a:ea typeface="+mj-ea"/>
              <a:cs typeface="Cubano Regular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4499999"/>
            <a:ext cx="4817328" cy="162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 err="1">
                <a:solidFill>
                  <a:schemeClr val="bg1"/>
                </a:solidFill>
              </a:rPr>
              <a:t>Siku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</a:t>
            </a:r>
            <a:r>
              <a:rPr lang="en-GB" altLang="en-US" sz="2000" b="1" dirty="0">
                <a:solidFill>
                  <a:schemeClr val="bg1"/>
                </a:solidFill>
              </a:rPr>
              <a:t> 2  ‘</a:t>
            </a:r>
            <a:r>
              <a:rPr lang="en-GB" altLang="en-US" sz="2000" b="1" dirty="0" err="1">
                <a:solidFill>
                  <a:schemeClr val="bg1"/>
                </a:solidFill>
              </a:rPr>
              <a:t>Gundua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kipaji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chako</a:t>
            </a:r>
            <a:r>
              <a:rPr lang="en-GB" altLang="en-US" sz="2000" b="1" dirty="0">
                <a:solidFill>
                  <a:schemeClr val="bg1"/>
                </a:solidFill>
              </a:rPr>
              <a:t>’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CB2CEF-9CF0-084A-97D3-E5A41A1A5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0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nl-NL" altLang="en-US" sz="3200" b="1" cap="all" dirty="0" err="1">
                <a:solidFill>
                  <a:srgbClr val="132831"/>
                </a:solidFill>
              </a:rPr>
              <a:t>Karibuni</a:t>
            </a:r>
            <a:endParaRPr lang="en-US" sz="3000" b="1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/>
              <a:t>Programu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Ukaribisho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utangulizi;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Masikio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Macho;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Malengo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2;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Kuzingatia </a:t>
            </a:r>
            <a:r>
              <a:rPr lang="en-GB" sz="2400" dirty="0" err="1"/>
              <a:t>kazi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nyumbani</a:t>
            </a:r>
            <a:r>
              <a:rPr lang="en-GB" sz="2400" i="1" dirty="0"/>
              <a:t>: </a:t>
            </a:r>
            <a:r>
              <a:rPr lang="en-GB" sz="2400" dirty="0"/>
              <a:t>‘</a:t>
            </a:r>
            <a:r>
              <a:rPr lang="en-GB" sz="2400" dirty="0" err="1"/>
              <a:t>Mpango</a:t>
            </a:r>
            <a:r>
              <a:rPr lang="en-GB" sz="2400" dirty="0"/>
              <a:t> </a:t>
            </a:r>
            <a:r>
              <a:rPr lang="en-GB" sz="2400" dirty="0" err="1"/>
              <a:t>wa</a:t>
            </a:r>
            <a:r>
              <a:rPr lang="en-GB" sz="2400" dirty="0"/>
              <a:t> </a:t>
            </a:r>
            <a:r>
              <a:rPr lang="en-GB" sz="2400" dirty="0" err="1"/>
              <a:t>kazi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vitendo</a:t>
            </a:r>
            <a:r>
              <a:rPr lang="en-GB" sz="2400" dirty="0"/>
              <a:t>’ </a:t>
            </a:r>
            <a:r>
              <a:rPr lang="en-GB" sz="2400" dirty="0" err="1"/>
              <a:t>na</a:t>
            </a:r>
            <a:r>
              <a:rPr lang="en-GB" sz="2400" dirty="0"/>
              <a:t> ‘</a:t>
            </a:r>
            <a:r>
              <a:rPr lang="en-GB" sz="2400" dirty="0" err="1"/>
              <a:t>Uhitaji</a:t>
            </a:r>
            <a:r>
              <a:rPr lang="en-GB" sz="2400" dirty="0"/>
              <a:t> </a:t>
            </a:r>
            <a:r>
              <a:rPr lang="en-GB" sz="2400" dirty="0" err="1"/>
              <a:t>wa</a:t>
            </a:r>
            <a:r>
              <a:rPr lang="en-GB" sz="2400" dirty="0"/>
              <a:t> </a:t>
            </a:r>
            <a:r>
              <a:rPr lang="en-GB" sz="2400" dirty="0" err="1"/>
              <a:t>tathmini</a:t>
            </a:r>
            <a:r>
              <a:rPr lang="en-GB" sz="2400" dirty="0"/>
              <a:t> </a:t>
            </a:r>
            <a:r>
              <a:rPr lang="en-GB" sz="2400" dirty="0" err="1"/>
              <a:t>kwa</a:t>
            </a:r>
            <a:r>
              <a:rPr lang="en-GB" sz="2400" dirty="0"/>
              <a:t> </a:t>
            </a:r>
            <a:r>
              <a:rPr lang="en-GB" sz="2400" dirty="0" err="1"/>
              <a:t>vijana</a:t>
            </a:r>
            <a:r>
              <a:rPr lang="en-GB" sz="2400" dirty="0"/>
              <a:t>’;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Maelezo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jumla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mada</a:t>
            </a:r>
            <a:r>
              <a:rPr lang="en-GB" sz="2400" dirty="0"/>
              <a:t> ’</a:t>
            </a:r>
            <a:r>
              <a:rPr lang="en-GB" sz="2400" dirty="0" err="1"/>
              <a:t>Gundua</a:t>
            </a:r>
            <a:r>
              <a:rPr lang="en-GB" sz="2400" dirty="0"/>
              <a:t> </a:t>
            </a:r>
            <a:r>
              <a:rPr lang="en-GB" sz="2400" dirty="0" err="1"/>
              <a:t>kipaji</a:t>
            </a:r>
            <a:r>
              <a:rPr lang="en-GB" sz="2400" dirty="0"/>
              <a:t> </a:t>
            </a:r>
            <a:r>
              <a:rPr lang="en-GB" sz="2400" dirty="0" err="1"/>
              <a:t>chako</a:t>
            </a:r>
            <a:r>
              <a:rPr lang="en-GB" sz="2400" dirty="0"/>
              <a:t>’;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Kujaribu</a:t>
            </a:r>
            <a:r>
              <a:rPr lang="en-GB" sz="2400" dirty="0"/>
              <a:t> </a:t>
            </a:r>
            <a:r>
              <a:rPr lang="en-GB" sz="2400" dirty="0" err="1"/>
              <a:t>mazoezi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Tathmini</a:t>
            </a:r>
            <a:r>
              <a:rPr lang="en-GB" sz="2400" dirty="0"/>
              <a:t>, </a:t>
            </a:r>
            <a:r>
              <a:rPr lang="en-GB" sz="2400" dirty="0" err="1"/>
              <a:t>kuangalia</a:t>
            </a:r>
            <a:r>
              <a:rPr lang="en-GB" sz="2400" dirty="0"/>
              <a:t> </a:t>
            </a:r>
            <a:r>
              <a:rPr lang="en-GB" sz="2400" dirty="0" err="1"/>
              <a:t>mbele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kazi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nyumbani</a:t>
            </a:r>
            <a:r>
              <a:rPr lang="en-GB" sz="2400" dirty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78AB09-053B-8144-B8C4-370247FC0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6A2E8A2-ACDC-0F46-B238-7AC5A72E1D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nl-NL" altLang="en-US" sz="3200" b="1" cap="all" dirty="0">
                <a:solidFill>
                  <a:srgbClr val="132831"/>
                </a:solidFill>
              </a:rPr>
              <a:t>Masikio na macho</a:t>
            </a:r>
            <a:endParaRPr lang="en-GB" sz="3000" b="1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Toa tafakuri </a:t>
            </a:r>
            <a:r>
              <a:rPr lang="en-GB" sz="2400" dirty="0" err="1">
                <a:latin typeface="Calibri" pitchFamily="34" charset="0"/>
              </a:rPr>
              <a:t>kuhusu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siku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ya</a:t>
            </a:r>
            <a:r>
              <a:rPr lang="en-GB" sz="2400" dirty="0">
                <a:latin typeface="Calibri" pitchFamily="34" charset="0"/>
              </a:rPr>
              <a:t> 1 </a:t>
            </a:r>
            <a:r>
              <a:rPr lang="en-GB" sz="2400" dirty="0" err="1">
                <a:latin typeface="Calibri" pitchFamily="34" charset="0"/>
              </a:rPr>
              <a:t>kwa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kuwa</a:t>
            </a:r>
            <a:r>
              <a:rPr lang="en-GB" sz="2400" dirty="0">
                <a:latin typeface="Calibri" pitchFamily="34" charset="0"/>
              </a:rPr>
              <a:t>:</a:t>
            </a:r>
          </a:p>
          <a:p>
            <a:endParaRPr lang="en-GB" sz="2400" dirty="0">
              <a:latin typeface="Calibri" pitchFamily="34" charset="0"/>
            </a:endParaRPr>
          </a:p>
          <a:p>
            <a:r>
              <a:rPr lang="en-GB" sz="2400" dirty="0" err="1">
                <a:latin typeface="Calibri" pitchFamily="34" charset="0"/>
              </a:rPr>
              <a:t>Masikio</a:t>
            </a:r>
            <a:r>
              <a:rPr lang="en-GB" sz="2400" dirty="0">
                <a:latin typeface="Calibri" pitchFamily="34" charset="0"/>
              </a:rPr>
              <a:t>: </a:t>
            </a:r>
            <a:r>
              <a:rPr lang="en-GB" sz="2400" dirty="0" err="1">
                <a:latin typeface="Calibri" pitchFamily="34" charset="0"/>
              </a:rPr>
              <a:t>ulijifunza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nini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kuhusu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maudhui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ya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siku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hii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ya</a:t>
            </a:r>
            <a:r>
              <a:rPr lang="en-GB" sz="2400" dirty="0">
                <a:latin typeface="Calibri" pitchFamily="34" charset="0"/>
              </a:rPr>
              <a:t> kwanza?</a:t>
            </a:r>
          </a:p>
          <a:p>
            <a:endParaRPr lang="en-GB" sz="2400" dirty="0">
              <a:latin typeface="Calibri" pitchFamily="34" charset="0"/>
            </a:endParaRPr>
          </a:p>
          <a:p>
            <a:r>
              <a:rPr lang="en-GB" sz="2400" dirty="0">
                <a:latin typeface="Calibri" pitchFamily="34" charset="0"/>
              </a:rPr>
              <a:t>Macho: </a:t>
            </a:r>
            <a:r>
              <a:rPr lang="en-GB" sz="2400" dirty="0" err="1">
                <a:latin typeface="Calibri" pitchFamily="34" charset="0"/>
              </a:rPr>
              <a:t>uliona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nini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kuhusu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mchakato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katika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kundi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kipindi</a:t>
            </a:r>
            <a:r>
              <a:rPr lang="en-GB" sz="2400" dirty="0">
                <a:latin typeface="Calibri" pitchFamily="34" charset="0"/>
              </a:rPr>
              <a:t> cha </a:t>
            </a:r>
            <a:r>
              <a:rPr lang="en-GB" sz="2400" dirty="0" err="1">
                <a:latin typeface="Calibri" pitchFamily="34" charset="0"/>
              </a:rPr>
              <a:t>siku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hii</a:t>
            </a:r>
            <a:r>
              <a:rPr lang="en-GB" sz="2400" dirty="0">
                <a:latin typeface="Calibri" pitchFamily="34" charset="0"/>
              </a:rPr>
              <a:t>?</a:t>
            </a:r>
          </a:p>
          <a:p>
            <a:pPr>
              <a:defRPr/>
            </a:pP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ACF928-E922-EB4E-BFF3-99AACEA8C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16A66AA-BF03-D849-B79F-60604DA8C2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2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 err="1">
                <a:solidFill>
                  <a:srgbClr val="132831"/>
                </a:solidFill>
              </a:rPr>
              <a:t>malengo</a:t>
            </a:r>
            <a:endParaRPr lang="en-US" sz="3000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3" y="2053672"/>
            <a:ext cx="76298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j-lt"/>
              </a:rPr>
              <a:t>Kuzingatia </a:t>
            </a:r>
            <a:r>
              <a:rPr lang="en-US" altLang="en-US" sz="2400" dirty="0" err="1">
                <a:latin typeface="+mj-lt"/>
              </a:rPr>
              <a:t>kazi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nyumbani</a:t>
            </a:r>
            <a:r>
              <a:rPr lang="en-US" altLang="en-US" sz="2400" dirty="0">
                <a:latin typeface="+mj-lt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kupanga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vitendo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kufanya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uhitaji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tathmini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kundi</a:t>
            </a:r>
            <a:r>
              <a:rPr lang="en-US" altLang="en-US" sz="2400" dirty="0">
                <a:latin typeface="+mj-lt"/>
              </a:rPr>
              <a:t>; </a:t>
            </a:r>
            <a:r>
              <a:rPr lang="en-GB" sz="2400" dirty="0" err="1"/>
              <a:t>unaloenda</a:t>
            </a:r>
            <a:r>
              <a:rPr lang="en-GB" sz="2400" dirty="0"/>
              <a:t> </a:t>
            </a:r>
            <a:r>
              <a:rPr lang="en-GB" sz="2400" dirty="0" err="1"/>
              <a:t>kuliongoza</a:t>
            </a:r>
            <a:r>
              <a:rPr lang="en-GB" sz="2400" dirty="0"/>
              <a:t> </a:t>
            </a:r>
            <a:r>
              <a:rPr lang="en-GB" sz="2400" dirty="0" err="1"/>
              <a:t>katika</a:t>
            </a:r>
            <a:r>
              <a:rPr lang="en-GB" sz="2400" dirty="0"/>
              <a:t> </a:t>
            </a:r>
            <a:r>
              <a:rPr lang="en-GB" sz="2400" dirty="0" err="1"/>
              <a:t>kazi</a:t>
            </a:r>
            <a:r>
              <a:rPr lang="en-GB" sz="2400" dirty="0"/>
              <a:t> </a:t>
            </a:r>
            <a:r>
              <a:rPr lang="en-GB" sz="2400" dirty="0" err="1"/>
              <a:t>yao</a:t>
            </a:r>
            <a:r>
              <a:rPr lang="en-US" altLang="en-US" sz="2400" dirty="0"/>
              <a:t>;</a:t>
            </a:r>
          </a:p>
          <a:p>
            <a:pPr lvl="1">
              <a:defRPr/>
            </a:pP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Kuchagua</a:t>
            </a:r>
            <a:r>
              <a:rPr lang="en-GB" sz="2400" dirty="0"/>
              <a:t> </a:t>
            </a:r>
            <a:r>
              <a:rPr lang="en-GB" sz="2400" dirty="0" err="1"/>
              <a:t>mazoezi</a:t>
            </a:r>
            <a:r>
              <a:rPr lang="en-GB" sz="2400" dirty="0"/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mada</a:t>
            </a:r>
            <a:r>
              <a:rPr lang="en-US" altLang="en-US" sz="2400" dirty="0">
                <a:latin typeface="+mj-lt"/>
              </a:rPr>
              <a:t> ‘</a:t>
            </a:r>
            <a:r>
              <a:rPr lang="en-US" altLang="en-US" sz="2400" dirty="0" err="1">
                <a:latin typeface="+mj-lt"/>
              </a:rPr>
              <a:t>Gundua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kipaji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chako</a:t>
            </a:r>
            <a:r>
              <a:rPr lang="en-US" altLang="en-US" sz="2400" dirty="0">
                <a:latin typeface="+mj-lt"/>
              </a:rPr>
              <a:t>’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ajili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programu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yako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mafunzo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taaluma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>
              <a:defRPr/>
            </a:pPr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Kufanya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majaribio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mazoezi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katika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kundi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hili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>
              <a:defRPr/>
            </a:pPr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Kutafakari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kuweka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malengo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ajili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utendaji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wako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mwenyewe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unapotoa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mafunzo</a:t>
            </a:r>
            <a:r>
              <a:rPr lang="en-US" altLang="en-US" sz="2400" dirty="0">
                <a:latin typeface="+mj-lt"/>
              </a:rPr>
              <a:t> ‘</a:t>
            </a:r>
            <a:r>
              <a:rPr lang="en-US" altLang="en-US" sz="2400" dirty="0" err="1">
                <a:latin typeface="+mj-lt"/>
              </a:rPr>
              <a:t>Maendeleo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Kazi</a:t>
            </a:r>
            <a:r>
              <a:rPr lang="en-US" altLang="en-US" sz="2400" dirty="0"/>
              <a:t>’</a:t>
            </a:r>
            <a:r>
              <a:rPr lang="en-US" altLang="en-US" sz="2400" dirty="0">
                <a:latin typeface="+mj-lt"/>
              </a:rPr>
              <a:t>.</a:t>
            </a:r>
            <a:endParaRPr lang="en-US" sz="15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3232FAD0-6BDA-6B46-9039-3B29A8C21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A4173AD-4192-944E-85DC-5257ED04C1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Kuzingatia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kazi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za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nyumbani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3" y="2013426"/>
            <a:ext cx="77206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Nani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anaenda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kufanya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pamoja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kwenye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vitendo</a:t>
            </a:r>
            <a:r>
              <a:rPr lang="en-GB" altLang="nl-NL" sz="2400" dirty="0"/>
              <a:t>? </a:t>
            </a:r>
            <a:r>
              <a:rPr lang="en-GB" altLang="nl-NL" sz="2400" dirty="0" err="1"/>
              <a:t>Nani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anataka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kufanya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wenzake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peke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yake</a:t>
            </a:r>
            <a:r>
              <a:rPr lang="en-GB" altLang="nl-NL" sz="2400" dirty="0"/>
              <a:t>?;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Badilishana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nyumbani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wenzako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wengine</a:t>
            </a:r>
            <a:r>
              <a:rPr lang="en-GB" altLang="nl-NL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mipango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vitendo</a:t>
            </a:r>
            <a:r>
              <a:rPr lang="en-GB" altLang="nl-NL" sz="2400" dirty="0"/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uhitaji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tathmini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ulioufanya</a:t>
            </a:r>
            <a:r>
              <a:rPr lang="en-GB" altLang="nl-NL" sz="2400" dirty="0"/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namna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ulivyojadili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mpango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kiongozi</a:t>
            </a:r>
            <a:r>
              <a:rPr lang="en-GB" altLang="nl-NL" sz="2400" dirty="0"/>
              <a:t>/</a:t>
            </a:r>
            <a:r>
              <a:rPr lang="en-GB" altLang="nl-NL" sz="2400" dirty="0" err="1"/>
              <a:t>mwandamizi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wako</a:t>
            </a:r>
            <a:r>
              <a:rPr lang="en-GB" altLang="nl-NL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Uliza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maswali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kufafanua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kumpa</a:t>
            </a:r>
            <a:r>
              <a:rPr lang="en-GB" altLang="nl-NL" sz="2400" dirty="0"/>
              <a:t> mrejesho </a:t>
            </a:r>
            <a:r>
              <a:rPr lang="en-GB" altLang="nl-NL" sz="2400" dirty="0" err="1"/>
              <a:t>kila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mmoja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kuhusu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mipango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uhitaji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tathmini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mawasiliano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taasisi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altLang="nl-NL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81383" y="1916900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FB2E5EC0-9480-AE4E-AB84-5029A4B59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A7A696A-DCA0-4140-893E-52EBD991F5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Kuzingatia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kazi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nyumbani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2400" b="1" cap="all" dirty="0">
                <a:solidFill>
                  <a:srgbClr val="132831"/>
                </a:solidFill>
              </a:rPr>
              <a:t>(</a:t>
            </a:r>
            <a:r>
              <a:rPr lang="en-GB" altLang="en-US" sz="2400" b="1" cap="all" dirty="0" err="1">
                <a:solidFill>
                  <a:srgbClr val="132831"/>
                </a:solidFill>
              </a:rPr>
              <a:t>Inaendelea</a:t>
            </a:r>
            <a:r>
              <a:rPr lang="en-GB" altLang="en-US" sz="2400" b="1" cap="all" dirty="0">
                <a:solidFill>
                  <a:srgbClr val="132831"/>
                </a:solidFill>
              </a:rPr>
              <a:t>)</a:t>
            </a:r>
            <a:endParaRPr lang="en-US" sz="24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573" y="1918488"/>
            <a:ext cx="79682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zima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tunabadilishana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pongezi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maboresho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kuhusu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nyumbani</a:t>
            </a:r>
            <a:r>
              <a:rPr lang="en-GB" altLang="nl-NL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Mwenza</a:t>
            </a:r>
            <a:r>
              <a:rPr lang="en-GB" altLang="nl-NL" sz="2400" dirty="0"/>
              <a:t> B </a:t>
            </a:r>
            <a:r>
              <a:rPr lang="en-GB" altLang="nl-NL" sz="2400" dirty="0" err="1"/>
              <a:t>anasema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kumwambia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mwenza</a:t>
            </a:r>
            <a:r>
              <a:rPr lang="en-GB" altLang="nl-NL" sz="2400" dirty="0"/>
              <a:t> A </a:t>
            </a:r>
            <a:r>
              <a:rPr lang="en-GB" altLang="nl-NL" sz="2400" dirty="0" err="1"/>
              <a:t>walichokipenda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kuhusu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mpango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tathmini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kinachohitaji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maboresho</a:t>
            </a:r>
            <a:r>
              <a:rPr lang="en-GB" altLang="nl-NL" sz="2400" dirty="0"/>
              <a:t>;</a:t>
            </a:r>
          </a:p>
          <a:p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Baada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hapo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Mwenza</a:t>
            </a:r>
            <a:r>
              <a:rPr lang="en-GB" altLang="nl-NL" sz="2400" dirty="0"/>
              <a:t> A </a:t>
            </a:r>
            <a:r>
              <a:rPr lang="en-GB" altLang="nl-NL" sz="2400" dirty="0" err="1"/>
              <a:t>anatoa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pongezi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dondoo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mwenza</a:t>
            </a:r>
            <a:r>
              <a:rPr lang="en-GB" altLang="nl-NL" sz="2400" dirty="0"/>
              <a:t> B;</a:t>
            </a:r>
          </a:p>
          <a:p>
            <a:pPr marL="342900" indent="-342900"/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kitabu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chako</a:t>
            </a:r>
            <a:r>
              <a:rPr lang="en-GB" altLang="nl-NL" sz="2400" dirty="0"/>
              <a:t> cha </a:t>
            </a:r>
            <a:r>
              <a:rPr lang="en-GB" altLang="nl-NL" sz="2400" dirty="0" err="1"/>
              <a:t>kumbukumbu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andika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unachohitaji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kuboresha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kwenye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mipango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tathmini</a:t>
            </a:r>
            <a:r>
              <a:rPr lang="en-GB" altLang="nl-NL" sz="2400" dirty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CB8E1C-A60D-9E44-8275-59CBF316D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B38A726-2DAE-F249-924E-1B4B06D606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FE5409F3-F4EF-5842-A63C-0FD5C416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B20695-B8F4-9B4D-9F06-C00087EA7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4A9F61-E333-49BA-9577-4E99FD87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865" y="688258"/>
            <a:ext cx="6322141" cy="61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0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8162002" cy="887232"/>
          </a:xfrm>
        </p:spPr>
        <p:txBody>
          <a:bodyPr>
            <a:noAutofit/>
          </a:bodyPr>
          <a:lstStyle/>
          <a:p>
            <a:pPr algn="l"/>
            <a:r>
              <a:rPr lang="en-US" sz="28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Muundo</a:t>
            </a:r>
            <a:r>
              <a:rPr lang="en-US" sz="28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28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wa</a:t>
            </a:r>
            <a:r>
              <a:rPr lang="en-US" sz="28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28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sanduku</a:t>
            </a:r>
            <a:r>
              <a:rPr lang="en-US" sz="28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la </a:t>
            </a:r>
            <a:r>
              <a:rPr lang="en-US" sz="28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zana</a:t>
            </a:r>
            <a:r>
              <a:rPr lang="en-US" sz="28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28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maendeleo</a:t>
            </a:r>
            <a:r>
              <a:rPr lang="en-US" sz="28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28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</a:t>
            </a:r>
            <a:r>
              <a:rPr lang="en-US" sz="28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28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kazi</a:t>
            </a:r>
            <a:endParaRPr lang="en-US" sz="2800" b="1" cap="all" dirty="0">
              <a:solidFill>
                <a:srgbClr val="132831"/>
              </a:solidFill>
              <a:cs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Maelezo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jumla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mazoezi</a:t>
            </a:r>
            <a:r>
              <a:rPr lang="en-US" sz="2400" dirty="0"/>
              <a:t> yote </a:t>
            </a:r>
            <a:r>
              <a:rPr lang="en-US" sz="2400" dirty="0" err="1"/>
              <a:t>kwa</a:t>
            </a:r>
            <a:r>
              <a:rPr lang="en-US" sz="2400" dirty="0"/>
              <a:t> </a:t>
            </a:r>
            <a:r>
              <a:rPr lang="en-US" sz="2400" dirty="0" err="1"/>
              <a:t>mada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Maelezo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kila</a:t>
            </a:r>
            <a:r>
              <a:rPr lang="en-US" sz="2400" dirty="0"/>
              <a:t> </a:t>
            </a:r>
            <a:r>
              <a:rPr lang="en-US" sz="2400" dirty="0" err="1"/>
              <a:t>zoezi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Lengo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Maandalizi</a:t>
            </a:r>
            <a:r>
              <a:rPr lang="en-US" sz="24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Maelezo</a:t>
            </a:r>
            <a:r>
              <a:rPr lang="en-US" sz="24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Utendaji</a:t>
            </a:r>
            <a:r>
              <a:rPr lang="en-US" sz="24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Tafakuri; 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Dondoo</a:t>
            </a:r>
            <a:r>
              <a:rPr lang="en-US" sz="24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Uchunguzi</a:t>
            </a:r>
            <a:r>
              <a:rPr lang="en-US" sz="2400" dirty="0"/>
              <a:t> </a:t>
            </a:r>
            <a:r>
              <a:rPr lang="en-US" sz="2400" dirty="0" err="1"/>
              <a:t>wa</a:t>
            </a:r>
            <a:r>
              <a:rPr lang="en-US" sz="2400" dirty="0"/>
              <a:t> kina;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Karatasi</a:t>
            </a:r>
            <a:r>
              <a:rPr lang="en-US" sz="2400" dirty="0"/>
              <a:t> za </a:t>
            </a:r>
            <a:r>
              <a:rPr lang="en-US" sz="2400" dirty="0" err="1"/>
              <a:t>zoezi</a:t>
            </a:r>
            <a:r>
              <a:rPr lang="en-US" sz="2400" dirty="0"/>
              <a:t>.  </a:t>
            </a:r>
            <a:endParaRPr lang="en-US" sz="24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E6C46F72-244E-B64B-885B-B0DC7AE2E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AF4F868-D8CE-7D48-8816-79F3E4A44F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9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MADA YA 1: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gundua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kipaji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chako</a:t>
            </a:r>
            <a:endParaRPr lang="en-US" sz="3200" b="1" cap="all" dirty="0">
              <a:solidFill>
                <a:srgbClr val="132831"/>
              </a:solidFill>
              <a:cs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3" y="2175354"/>
            <a:ext cx="804871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132831"/>
                </a:solidFill>
              </a:rPr>
              <a:t>Unamaanisha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nini</a:t>
            </a:r>
            <a:r>
              <a:rPr lang="en-US" sz="2400" dirty="0">
                <a:solidFill>
                  <a:srgbClr val="132831"/>
                </a:solidFill>
              </a:rPr>
              <a:t> ‘</a:t>
            </a:r>
            <a:r>
              <a:rPr lang="en-US" sz="2400" dirty="0" err="1">
                <a:solidFill>
                  <a:srgbClr val="132831"/>
                </a:solidFill>
              </a:rPr>
              <a:t>Gundua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kipaji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chako</a:t>
            </a:r>
            <a:r>
              <a:rPr lang="en-US" sz="2400" dirty="0">
                <a:solidFill>
                  <a:srgbClr val="132831"/>
                </a:solidFill>
              </a:rPr>
              <a:t>’?</a:t>
            </a:r>
          </a:p>
          <a:p>
            <a:endParaRPr lang="en-US" sz="2400" dirty="0">
              <a:solidFill>
                <a:srgbClr val="132831"/>
              </a:solidFill>
            </a:endParaRPr>
          </a:p>
          <a:p>
            <a:r>
              <a:rPr lang="en-US" sz="2400" dirty="0" err="1">
                <a:solidFill>
                  <a:srgbClr val="132831"/>
                </a:solidFill>
              </a:rPr>
              <a:t>Kwanini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mada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hii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ni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muhimu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unapowaongoza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vijana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katika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kazi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zao</a:t>
            </a:r>
            <a:r>
              <a:rPr lang="en-US" sz="2400" dirty="0">
                <a:solidFill>
                  <a:srgbClr val="132831"/>
                </a:solidFill>
              </a:rPr>
              <a:t>?</a:t>
            </a:r>
          </a:p>
          <a:p>
            <a:endParaRPr lang="en-US" sz="2400" dirty="0">
              <a:solidFill>
                <a:srgbClr val="132831"/>
              </a:solidFill>
            </a:endParaRPr>
          </a:p>
          <a:p>
            <a:endParaRPr lang="en-US" sz="2400" dirty="0"/>
          </a:p>
          <a:p>
            <a:endParaRPr lang="en-US" sz="15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C5C280B8-FAAF-4B44-B7BE-E1AFF8984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F64EE39-384A-A243-98AA-790D040096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6039</TotalTime>
  <Words>2080</Words>
  <Application>Microsoft Office PowerPoint</Application>
  <PresentationFormat>Diavoorstelling (4:3)</PresentationFormat>
  <Paragraphs>147</Paragraphs>
  <Slides>17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Cubano Regular</vt:lpstr>
      <vt:lpstr>Office Theme</vt:lpstr>
      <vt:lpstr>1_Office Theme</vt:lpstr>
      <vt:lpstr>Mafunzo ya Wakufunzi  Maendeleo ya Kazi</vt:lpstr>
      <vt:lpstr>Karibuni</vt:lpstr>
      <vt:lpstr>Masikio na macho</vt:lpstr>
      <vt:lpstr>malengo</vt:lpstr>
      <vt:lpstr>Kuzingatia kazi za nyumbani</vt:lpstr>
      <vt:lpstr>Kuzingatia kazi ya nyumbani (Inaendelea)</vt:lpstr>
      <vt:lpstr>PowerPoint-presentatie</vt:lpstr>
      <vt:lpstr>Muundo wa sanduku la zana maendeleo ya kazi</vt:lpstr>
      <vt:lpstr>MADA YA 1: gundua kipaji chako</vt:lpstr>
      <vt:lpstr>PowerPoint-presentatie</vt:lpstr>
      <vt:lpstr>maelezo ya jumla ya mazoezi ‘gundua kipaji chako’</vt:lpstr>
      <vt:lpstr>Kuchagua mazoezi</vt:lpstr>
      <vt:lpstr>Tafakuri ya kitabu cha kumbukumbu</vt:lpstr>
      <vt:lpstr>Jaribio la mazoezi yaliochaguliwa</vt:lpstr>
      <vt:lpstr>Kuangalia mbele na kazi ya nyumbani</vt:lpstr>
      <vt:lpstr>tathmini</vt:lpstr>
      <vt:lpstr>PowerPoint-presentatie</vt:lpstr>
    </vt:vector>
  </TitlesOfParts>
  <Company>Grant MacEwan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</dc:title>
  <dc:creator>Katie Wolgemuth</dc:creator>
  <cp:lastModifiedBy>Wil Bom</cp:lastModifiedBy>
  <cp:revision>226</cp:revision>
  <dcterms:created xsi:type="dcterms:W3CDTF">2016-11-16T12:29:20Z</dcterms:created>
  <dcterms:modified xsi:type="dcterms:W3CDTF">2021-11-04T10:25:23Z</dcterms:modified>
</cp:coreProperties>
</file>