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6" r:id="rId5"/>
    <p:sldId id="257" r:id="rId6"/>
    <p:sldId id="297" r:id="rId7"/>
    <p:sldId id="294" r:id="rId8"/>
    <p:sldId id="295" r:id="rId9"/>
    <p:sldId id="260" r:id="rId10"/>
    <p:sldId id="261" r:id="rId11"/>
    <p:sldId id="298" r:id="rId12"/>
    <p:sldId id="299" r:id="rId13"/>
    <p:sldId id="300" r:id="rId14"/>
    <p:sldId id="301" r:id="rId15"/>
    <p:sldId id="302" r:id="rId16"/>
    <p:sldId id="303" r:id="rId17"/>
    <p:sldId id="304" r:id="rId18"/>
    <p:sldId id="305" r:id="rId19"/>
    <p:sldId id="306" r:id="rId20"/>
    <p:sldId id="307" r:id="rId21"/>
    <p:sldId id="268" r:id="rId22"/>
    <p:sldId id="293" r:id="rId23"/>
    <p:sldId id="269" r:id="rId24"/>
    <p:sldId id="308" r:id="rId25"/>
    <p:sldId id="309" r:id="rId26"/>
    <p:sldId id="310" r:id="rId27"/>
    <p:sldId id="31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den Boogert" initials="KdB" lastIdx="9" clrIdx="0">
    <p:extLst>
      <p:ext uri="{19B8F6BF-5375-455C-9EA6-DF929625EA0E}">
        <p15:presenceInfo xmlns:p15="http://schemas.microsoft.com/office/powerpoint/2012/main" userId="c80cf8fe89b52679" providerId="Windows Live"/>
      </p:ext>
    </p:extLst>
  </p:cmAuthor>
  <p:cmAuthor id="2" name="Wil Bom" initials="WB" lastIdx="4" clrIdx="1">
    <p:extLst>
      <p:ext uri="{19B8F6BF-5375-455C-9EA6-DF929625EA0E}">
        <p15:presenceInfo xmlns:p15="http://schemas.microsoft.com/office/powerpoint/2012/main" userId="59b87781e300d0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81491" autoAdjust="0"/>
  </p:normalViewPr>
  <p:slideViewPr>
    <p:cSldViewPr snapToGrid="0" snapToObjects="1" showGuides="1">
      <p:cViewPr varScale="1">
        <p:scale>
          <a:sx n="70" d="100"/>
          <a:sy n="70" d="100"/>
        </p:scale>
        <p:origin x="1646"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87DE8-78B5-434D-8D4F-83F3692BC028}" type="datetimeFigureOut">
              <a:rPr lang="nl-NL" smtClean="0"/>
              <a:pPr/>
              <a:t>1-11-2021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EBE0B-1A30-4C68-BAD3-55A2707A9925}" type="slidenum">
              <a:rPr lang="nl-NL" smtClean="0"/>
              <a:pPr/>
              <a:t>‹nr.›</a:t>
            </a:fld>
            <a:endParaRPr lang="nl-NL"/>
          </a:p>
        </p:txBody>
      </p:sp>
    </p:spTree>
    <p:extLst>
      <p:ext uri="{BB962C8B-B14F-4D97-AF65-F5344CB8AC3E}">
        <p14:creationId xmlns:p14="http://schemas.microsoft.com/office/powerpoint/2010/main" val="1258062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baseline="0" dirty="0"/>
          </a:p>
          <a:p>
            <a:r>
              <a:rPr lang="en-GB" baseline="0" dirty="0" err="1"/>
              <a:t>Baadhi</a:t>
            </a:r>
            <a:r>
              <a:rPr lang="en-GB" baseline="0" dirty="0"/>
              <a:t> </a:t>
            </a:r>
            <a:r>
              <a:rPr lang="en-GB" baseline="0" dirty="0" err="1"/>
              <a:t>ya</a:t>
            </a:r>
            <a:r>
              <a:rPr lang="en-GB" baseline="0" dirty="0"/>
              <a:t> </a:t>
            </a:r>
            <a:r>
              <a:rPr lang="en-GB" baseline="0" dirty="0" err="1"/>
              <a:t>mazoezi</a:t>
            </a:r>
            <a:r>
              <a:rPr lang="en-GB" baseline="0" dirty="0"/>
              <a:t> </a:t>
            </a:r>
            <a:r>
              <a:rPr lang="en-GB" baseline="0" dirty="0" err="1"/>
              <a:t>kama</a:t>
            </a:r>
            <a:r>
              <a:rPr lang="en-GB" baseline="0" dirty="0"/>
              <a:t> </a:t>
            </a:r>
            <a:r>
              <a:rPr lang="en-GB" b="0" i="0" dirty="0" err="1"/>
              <a:t>Chemsha</a:t>
            </a:r>
            <a:r>
              <a:rPr lang="en-GB" b="0" i="0" dirty="0"/>
              <a:t> Bongo </a:t>
            </a:r>
            <a:r>
              <a:rPr lang="en-GB" baseline="0" dirty="0" err="1"/>
              <a:t>na</a:t>
            </a:r>
            <a:r>
              <a:rPr lang="en-GB" baseline="0" dirty="0"/>
              <a:t> </a:t>
            </a:r>
            <a:r>
              <a:rPr lang="en-GB" i="0" baseline="0" dirty="0" err="1"/>
              <a:t>vichangamshi</a:t>
            </a:r>
            <a:r>
              <a:rPr lang="en-GB" i="1" baseline="0" dirty="0"/>
              <a:t>  </a:t>
            </a:r>
            <a:r>
              <a:rPr lang="en-GB" i="0" baseline="0" dirty="0" err="1"/>
              <a:t>katika</a:t>
            </a:r>
            <a:r>
              <a:rPr lang="en-GB" i="0" baseline="0" dirty="0"/>
              <a:t> </a:t>
            </a:r>
            <a:r>
              <a:rPr lang="en-GB" i="0" baseline="0" dirty="0" err="1"/>
              <a:t>uwasilishaji</a:t>
            </a:r>
            <a:r>
              <a:rPr lang="en-GB" i="0" baseline="0" dirty="0"/>
              <a:t> </a:t>
            </a:r>
            <a:r>
              <a:rPr lang="en-GB" i="0" baseline="0" dirty="0" err="1"/>
              <a:t>huu</a:t>
            </a:r>
            <a:r>
              <a:rPr lang="en-GB" i="0" baseline="0" dirty="0"/>
              <a:t> </a:t>
            </a:r>
            <a:r>
              <a:rPr lang="en-GB" i="0" baseline="0" dirty="0" err="1"/>
              <a:t>yanaweza</a:t>
            </a:r>
            <a:r>
              <a:rPr lang="en-GB" i="0" baseline="0" dirty="0"/>
              <a:t> </a:t>
            </a:r>
            <a:r>
              <a:rPr lang="en-GB" i="0" baseline="0" dirty="0" err="1"/>
              <a:t>kutumika</a:t>
            </a:r>
            <a:r>
              <a:rPr lang="en-GB" i="0" baseline="0" dirty="0"/>
              <a:t> </a:t>
            </a:r>
            <a:r>
              <a:rPr lang="en-GB" i="0" baseline="0" dirty="0" err="1"/>
              <a:t>kuhamasisha</a:t>
            </a:r>
            <a:r>
              <a:rPr lang="en-GB" i="0" baseline="0" dirty="0"/>
              <a:t> </a:t>
            </a:r>
            <a:r>
              <a:rPr lang="en-GB" i="0" baseline="0" dirty="0" err="1"/>
              <a:t>kundi</a:t>
            </a:r>
            <a:r>
              <a:rPr lang="en-GB" i="0" baseline="0" dirty="0"/>
              <a:t> au </a:t>
            </a:r>
            <a:r>
              <a:rPr lang="en-GB" i="0" baseline="0" dirty="0" err="1"/>
              <a:t>kutumia</a:t>
            </a:r>
            <a:r>
              <a:rPr lang="en-GB" i="0" baseline="0" dirty="0"/>
              <a:t> </a:t>
            </a:r>
            <a:r>
              <a:rPr lang="en-GB" i="0" baseline="0" dirty="0" err="1"/>
              <a:t>mbinu</a:t>
            </a:r>
            <a:r>
              <a:rPr lang="en-GB" i="0" baseline="0" dirty="0"/>
              <a:t> </a:t>
            </a:r>
            <a:r>
              <a:rPr lang="en-GB" i="0" baseline="0" dirty="0" err="1"/>
              <a:t>hizi</a:t>
            </a:r>
            <a:r>
              <a:rPr lang="en-GB" i="0" baseline="0" dirty="0"/>
              <a:t> </a:t>
            </a:r>
            <a:r>
              <a:rPr lang="en-GB" i="0" baseline="0" dirty="0" err="1"/>
              <a:t>kama</a:t>
            </a:r>
            <a:r>
              <a:rPr lang="en-GB" i="0" baseline="0" dirty="0"/>
              <a:t> </a:t>
            </a:r>
            <a:r>
              <a:rPr lang="en-GB" i="0" baseline="0" dirty="0" err="1"/>
              <a:t>wito</a:t>
            </a:r>
            <a:r>
              <a:rPr lang="en-GB" i="0" baseline="0" dirty="0"/>
              <a:t> </a:t>
            </a:r>
            <a:r>
              <a:rPr lang="en-GB" i="0" baseline="0" dirty="0" err="1"/>
              <a:t>wa</a:t>
            </a:r>
            <a:r>
              <a:rPr lang="en-GB" i="0" baseline="0" dirty="0"/>
              <a:t> </a:t>
            </a:r>
            <a:r>
              <a:rPr lang="en-GB" i="0" baseline="0" dirty="0" err="1"/>
              <a:t>kuamsha</a:t>
            </a:r>
            <a:r>
              <a:rPr lang="en-GB" i="0" baseline="0" dirty="0"/>
              <a:t> </a:t>
            </a:r>
            <a:r>
              <a:rPr lang="en-GB" i="0" baseline="0" dirty="0" err="1"/>
              <a:t>kundi</a:t>
            </a:r>
            <a:r>
              <a:rPr lang="en-GB" i="0" baseline="0" dirty="0"/>
              <a:t>, </a:t>
            </a:r>
            <a:r>
              <a:rPr lang="en-GB" i="0" baseline="0" dirty="0" err="1"/>
              <a:t>kwa</a:t>
            </a:r>
            <a:r>
              <a:rPr lang="en-GB" i="0" baseline="0" dirty="0"/>
              <a:t> </a:t>
            </a:r>
            <a:r>
              <a:rPr lang="en-GB" i="0" baseline="0" dirty="0" err="1"/>
              <a:t>mfano</a:t>
            </a:r>
            <a:r>
              <a:rPr lang="en-GB" i="0" baseline="0" dirty="0"/>
              <a:t> </a:t>
            </a:r>
            <a:r>
              <a:rPr lang="en-GB" i="0" baseline="0" dirty="0" err="1"/>
              <a:t>baada</a:t>
            </a:r>
            <a:r>
              <a:rPr lang="en-GB" i="0" baseline="0" dirty="0"/>
              <a:t> </a:t>
            </a:r>
            <a:r>
              <a:rPr lang="en-GB" i="0" baseline="0" dirty="0" err="1"/>
              <a:t>ya</a:t>
            </a:r>
            <a:r>
              <a:rPr lang="en-GB" i="0" baseline="0" dirty="0"/>
              <a:t> </a:t>
            </a:r>
            <a:r>
              <a:rPr lang="en-GB" i="0" baseline="0" dirty="0" err="1"/>
              <a:t>chakula</a:t>
            </a:r>
            <a:r>
              <a:rPr lang="en-GB" i="0" baseline="0" dirty="0"/>
              <a:t> cha </a:t>
            </a:r>
            <a:r>
              <a:rPr lang="en-GB" i="0" baseline="0" dirty="0" err="1"/>
              <a:t>mchana</a:t>
            </a:r>
            <a:r>
              <a:rPr lang="en-GB" i="0" baseline="0" dirty="0"/>
              <a:t> au </a:t>
            </a:r>
            <a:r>
              <a:rPr lang="en-GB" i="0" baseline="0" dirty="0" err="1"/>
              <a:t>wanafunzi</a:t>
            </a:r>
            <a:r>
              <a:rPr lang="en-GB" i="0" baseline="0" dirty="0"/>
              <a:t> </a:t>
            </a:r>
            <a:r>
              <a:rPr lang="en-GB" i="0" baseline="0" dirty="0" err="1"/>
              <a:t>wanapoishiwa</a:t>
            </a:r>
            <a:r>
              <a:rPr lang="en-GB" i="0" baseline="0" dirty="0"/>
              <a:t> </a:t>
            </a:r>
            <a:r>
              <a:rPr lang="en-GB" i="0" baseline="0" dirty="0" err="1"/>
              <a:t>nguvu</a:t>
            </a:r>
            <a:r>
              <a:rPr lang="en-GB" i="0" baseline="0" dirty="0"/>
              <a:t>. </a:t>
            </a:r>
            <a:r>
              <a:rPr lang="en-GB" i="0" baseline="0" dirty="0" err="1"/>
              <a:t>Kwa</a:t>
            </a:r>
            <a:r>
              <a:rPr lang="en-GB" i="0" baseline="0" dirty="0"/>
              <a:t> </a:t>
            </a:r>
            <a:r>
              <a:rPr lang="en-GB" i="0" baseline="0" dirty="0" err="1"/>
              <a:t>ujumla</a:t>
            </a:r>
            <a:r>
              <a:rPr lang="en-GB" i="0" baseline="0" dirty="0"/>
              <a:t> </a:t>
            </a:r>
            <a:r>
              <a:rPr lang="en-GB" i="0" baseline="0" dirty="0" err="1"/>
              <a:t>watu</a:t>
            </a:r>
            <a:r>
              <a:rPr lang="en-GB" i="0" baseline="0" dirty="0"/>
              <a:t> </a:t>
            </a:r>
            <a:r>
              <a:rPr lang="en-GB" i="0" baseline="0" dirty="0" err="1"/>
              <a:t>hawawezi</a:t>
            </a:r>
            <a:r>
              <a:rPr lang="en-GB" i="0" baseline="0" dirty="0"/>
              <a:t> </a:t>
            </a:r>
            <a:r>
              <a:rPr lang="en-GB" i="0" baseline="0" dirty="0" err="1"/>
              <a:t>kuwa</a:t>
            </a:r>
            <a:r>
              <a:rPr lang="en-GB" i="0" baseline="0" dirty="0"/>
              <a:t> </a:t>
            </a:r>
            <a:r>
              <a:rPr lang="en-GB" i="0" baseline="0" dirty="0" err="1"/>
              <a:t>makini</a:t>
            </a:r>
            <a:r>
              <a:rPr lang="en-GB" i="0" baseline="0" dirty="0"/>
              <a:t> </a:t>
            </a:r>
            <a:r>
              <a:rPr lang="en-GB" i="0" baseline="0" dirty="0" err="1"/>
              <a:t>na</a:t>
            </a:r>
            <a:r>
              <a:rPr lang="en-GB" i="0" baseline="0" dirty="0"/>
              <a:t> </a:t>
            </a:r>
            <a:r>
              <a:rPr lang="en-GB" i="0" baseline="0" dirty="0" err="1"/>
              <a:t>jambo</a:t>
            </a:r>
            <a:r>
              <a:rPr lang="en-GB" i="0" baseline="0" dirty="0"/>
              <a:t> </a:t>
            </a:r>
            <a:r>
              <a:rPr lang="en-GB" i="0" baseline="0" dirty="0" err="1"/>
              <a:t>fulani</a:t>
            </a:r>
            <a:r>
              <a:rPr lang="en-GB" i="0" baseline="0" dirty="0"/>
              <a:t> </a:t>
            </a:r>
            <a:r>
              <a:rPr lang="en-GB" i="0" baseline="0" dirty="0" err="1"/>
              <a:t>kwa</a:t>
            </a:r>
            <a:r>
              <a:rPr lang="en-GB" i="0" baseline="0" dirty="0"/>
              <a:t> </a:t>
            </a:r>
            <a:r>
              <a:rPr lang="en-GB" i="0" baseline="0" dirty="0" err="1"/>
              <a:t>muda</a:t>
            </a:r>
            <a:r>
              <a:rPr lang="en-GB" i="0" baseline="0" dirty="0"/>
              <a:t> </a:t>
            </a:r>
            <a:r>
              <a:rPr lang="en-GB" i="0" baseline="0" dirty="0" err="1"/>
              <a:t>mrefu</a:t>
            </a:r>
            <a:r>
              <a:rPr lang="en-GB" i="0" baseline="0" dirty="0"/>
              <a:t>. </a:t>
            </a:r>
            <a:r>
              <a:rPr lang="en-GB" i="0" baseline="0" dirty="0" err="1"/>
              <a:t>Burudani</a:t>
            </a:r>
            <a:r>
              <a:rPr lang="en-GB" i="0" baseline="0" dirty="0"/>
              <a:t> </a:t>
            </a:r>
            <a:r>
              <a:rPr lang="en-GB" i="0" baseline="0" dirty="0" err="1"/>
              <a:t>ya</a:t>
            </a:r>
            <a:r>
              <a:rPr lang="en-GB" i="0" baseline="0" dirty="0"/>
              <a:t> </a:t>
            </a:r>
            <a:r>
              <a:rPr lang="en-GB" i="0" baseline="0" dirty="0" err="1"/>
              <a:t>kawaida</a:t>
            </a:r>
            <a:r>
              <a:rPr lang="en-GB" i="0" baseline="0" dirty="0"/>
              <a:t> </a:t>
            </a:r>
            <a:r>
              <a:rPr lang="en-GB" i="0" baseline="0" dirty="0" err="1"/>
              <a:t>ya</a:t>
            </a:r>
            <a:r>
              <a:rPr lang="en-GB" i="0" baseline="0" dirty="0"/>
              <a:t> </a:t>
            </a:r>
            <a:r>
              <a:rPr lang="en-GB" i="0" baseline="0" dirty="0" err="1"/>
              <a:t>akili</a:t>
            </a:r>
            <a:r>
              <a:rPr lang="en-GB" i="0" baseline="0" dirty="0"/>
              <a:t> </a:t>
            </a:r>
            <a:r>
              <a:rPr lang="en-GB" i="0" baseline="0" dirty="0" err="1"/>
              <a:t>na</a:t>
            </a:r>
            <a:r>
              <a:rPr lang="en-GB" i="0" baseline="0" dirty="0"/>
              <a:t> </a:t>
            </a:r>
            <a:r>
              <a:rPr lang="en-GB" i="0" baseline="0" dirty="0" err="1"/>
              <a:t>mapumziko</a:t>
            </a:r>
            <a:r>
              <a:rPr lang="en-GB" i="0" baseline="0" dirty="0"/>
              <a:t> </a:t>
            </a:r>
            <a:r>
              <a:rPr lang="en-GB" i="0" baseline="0" dirty="0" err="1"/>
              <a:t>katikati</a:t>
            </a:r>
            <a:r>
              <a:rPr lang="en-GB" i="0" baseline="0" dirty="0"/>
              <a:t> </a:t>
            </a:r>
            <a:r>
              <a:rPr lang="en-GB" i="0" baseline="0" dirty="0" err="1"/>
              <a:t>ya</a:t>
            </a:r>
            <a:r>
              <a:rPr lang="en-GB" i="0" baseline="0" dirty="0"/>
              <a:t> </a:t>
            </a:r>
            <a:r>
              <a:rPr lang="en-GB" i="0" baseline="0" dirty="0" err="1"/>
              <a:t>somo</a:t>
            </a:r>
            <a:r>
              <a:rPr lang="en-GB" i="0" baseline="0" dirty="0"/>
              <a:t> </a:t>
            </a:r>
            <a:r>
              <a:rPr lang="en-GB" i="0" baseline="0" dirty="0" err="1"/>
              <a:t>husaidia</a:t>
            </a:r>
            <a:r>
              <a:rPr lang="en-GB" i="0" baseline="0" dirty="0"/>
              <a:t> </a:t>
            </a:r>
            <a:r>
              <a:rPr lang="en-GB" i="0" baseline="0" dirty="0" err="1"/>
              <a:t>washiriki</a:t>
            </a:r>
            <a:r>
              <a:rPr lang="en-GB" i="0" baseline="0" dirty="0"/>
              <a:t>/</a:t>
            </a:r>
            <a:r>
              <a:rPr lang="en-GB" i="0" baseline="0" dirty="0" err="1"/>
              <a:t>wanafunzi</a:t>
            </a:r>
            <a:r>
              <a:rPr lang="en-GB" i="0" baseline="0" dirty="0"/>
              <a:t> </a:t>
            </a:r>
            <a:r>
              <a:rPr lang="en-GB" i="0" baseline="0" dirty="0" err="1"/>
              <a:t>kubaki</a:t>
            </a:r>
            <a:r>
              <a:rPr lang="en-GB" i="0" baseline="0" dirty="0"/>
              <a:t> </a:t>
            </a:r>
            <a:r>
              <a:rPr lang="en-GB" i="0" baseline="0" dirty="0" err="1"/>
              <a:t>makini</a:t>
            </a:r>
            <a:r>
              <a:rPr lang="en-GB" i="0" baseline="0" dirty="0"/>
              <a:t> </a:t>
            </a:r>
            <a:r>
              <a:rPr lang="en-GB" i="0" baseline="0" dirty="0" err="1"/>
              <a:t>muda</a:t>
            </a:r>
            <a:r>
              <a:rPr lang="en-GB" i="0" baseline="0" dirty="0"/>
              <a:t> </a:t>
            </a:r>
            <a:r>
              <a:rPr lang="en-GB" i="0" baseline="0" dirty="0" err="1"/>
              <a:t>mrefu</a:t>
            </a:r>
            <a:r>
              <a:rPr lang="en-GB" i="0" baseline="0" dirty="0"/>
              <a:t> </a:t>
            </a:r>
            <a:r>
              <a:rPr lang="en-GB" i="0" baseline="0" dirty="0" err="1"/>
              <a:t>zaidi</a:t>
            </a:r>
            <a:r>
              <a:rPr lang="en-GB" i="0" baseline="0" dirty="0"/>
              <a:t>. </a:t>
            </a:r>
            <a:r>
              <a:rPr lang="en-GB" i="0" baseline="0" dirty="0" err="1"/>
              <a:t>Mazoezi</a:t>
            </a:r>
            <a:r>
              <a:rPr lang="en-GB" i="0" baseline="0" dirty="0"/>
              <a:t> </a:t>
            </a:r>
            <a:r>
              <a:rPr lang="en-GB" i="0" baseline="0" dirty="0" err="1"/>
              <a:t>matatu</a:t>
            </a:r>
            <a:r>
              <a:rPr lang="en-GB" i="0" baseline="0" dirty="0"/>
              <a:t> </a:t>
            </a:r>
            <a:r>
              <a:rPr lang="en-GB" i="0" baseline="0" dirty="0" err="1"/>
              <a:t>yenye</a:t>
            </a:r>
            <a:r>
              <a:rPr lang="en-GB" i="0" baseline="0" dirty="0"/>
              <a:t> </a:t>
            </a:r>
            <a:r>
              <a:rPr lang="en-GB" i="0" baseline="0" dirty="0" err="1"/>
              <a:t>jina</a:t>
            </a:r>
            <a:r>
              <a:rPr lang="en-GB" i="0" baseline="0" dirty="0"/>
              <a:t> “</a:t>
            </a:r>
            <a:r>
              <a:rPr lang="en-GB" i="0" baseline="0" dirty="0" err="1"/>
              <a:t>kuanza</a:t>
            </a:r>
            <a:r>
              <a:rPr lang="en-GB" i="0" baseline="0" dirty="0"/>
              <a:t> </a:t>
            </a:r>
            <a:r>
              <a:rPr lang="en-GB" i="0" baseline="0" dirty="0" err="1"/>
              <a:t>tena</a:t>
            </a:r>
            <a:r>
              <a:rPr lang="en-GB" i="0" baseline="0" dirty="0"/>
              <a:t>” </a:t>
            </a:r>
            <a:r>
              <a:rPr lang="en-GB" i="0" baseline="0" dirty="0" err="1"/>
              <a:t>yanaweza</a:t>
            </a:r>
            <a:r>
              <a:rPr lang="en-GB" i="0" baseline="0" dirty="0"/>
              <a:t> </a:t>
            </a:r>
            <a:r>
              <a:rPr lang="en-GB" i="0" baseline="0" dirty="0" err="1"/>
              <a:t>kutumika</a:t>
            </a:r>
            <a:r>
              <a:rPr lang="en-GB" i="0" baseline="0" dirty="0"/>
              <a:t> </a:t>
            </a:r>
            <a:r>
              <a:rPr lang="en-GB" i="0" baseline="0" dirty="0" err="1"/>
              <a:t>kuliangalia</a:t>
            </a:r>
            <a:r>
              <a:rPr lang="en-GB" i="0" baseline="0" dirty="0"/>
              <a:t> </a:t>
            </a:r>
            <a:r>
              <a:rPr lang="en-GB" i="0" baseline="0" dirty="0" err="1"/>
              <a:t>somo</a:t>
            </a:r>
            <a:r>
              <a:rPr lang="en-GB" i="0" baseline="0" dirty="0"/>
              <a:t> </a:t>
            </a:r>
            <a:r>
              <a:rPr lang="en-GB" i="0" baseline="0" dirty="0" err="1"/>
              <a:t>lililofundishwa</a:t>
            </a:r>
            <a:r>
              <a:rPr lang="en-GB" i="0" baseline="0" dirty="0"/>
              <a:t> </a:t>
            </a:r>
            <a:r>
              <a:rPr lang="en-GB" i="0" baseline="0" dirty="0" err="1"/>
              <a:t>na</a:t>
            </a:r>
            <a:r>
              <a:rPr lang="en-GB" i="0" baseline="0" dirty="0"/>
              <a:t> </a:t>
            </a:r>
            <a:r>
              <a:rPr lang="en-GB" i="0" baseline="0" dirty="0" err="1"/>
              <a:t>kurudisha</a:t>
            </a:r>
            <a:r>
              <a:rPr lang="en-GB" i="0" baseline="0" dirty="0"/>
              <a:t> </a:t>
            </a:r>
            <a:r>
              <a:rPr lang="en-GB" i="0" baseline="0" dirty="0" err="1"/>
              <a:t>maudhui</a:t>
            </a:r>
            <a:r>
              <a:rPr lang="en-GB" i="0" baseline="0" dirty="0"/>
              <a:t> </a:t>
            </a:r>
            <a:r>
              <a:rPr lang="en-GB" i="0" baseline="0" dirty="0" err="1"/>
              <a:t>ya</a:t>
            </a:r>
            <a:r>
              <a:rPr lang="en-GB" i="0" baseline="0" dirty="0"/>
              <a:t> </a:t>
            </a:r>
            <a:r>
              <a:rPr lang="en-GB" i="0" baseline="0" dirty="0" err="1"/>
              <a:t>mada</a:t>
            </a:r>
            <a:r>
              <a:rPr lang="en-GB" i="0" baseline="0" dirty="0"/>
              <a:t>. </a:t>
            </a:r>
            <a:endParaRPr lang="en-GB" i="1"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1</a:t>
            </a:fld>
            <a:endParaRPr lang="nl-NL"/>
          </a:p>
        </p:txBody>
      </p:sp>
    </p:spTree>
    <p:extLst>
      <p:ext uri="{BB962C8B-B14F-4D97-AF65-F5344CB8AC3E}">
        <p14:creationId xmlns:p14="http://schemas.microsoft.com/office/powerpoint/2010/main" val="805318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FF0000"/>
                </a:solidFill>
              </a:rPr>
              <a:t>Jibu sahihi: kadi ya kijani</a:t>
            </a: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10</a:t>
            </a:fld>
            <a:endParaRPr lang="nl-NL"/>
          </a:p>
        </p:txBody>
      </p:sp>
    </p:spTree>
    <p:extLst>
      <p:ext uri="{BB962C8B-B14F-4D97-AF65-F5344CB8AC3E}">
        <p14:creationId xmlns:p14="http://schemas.microsoft.com/office/powerpoint/2010/main" val="171106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33CC33"/>
                </a:solidFill>
              </a:rPr>
              <a:t>Jibu sahihi: kadi ya kijani</a:t>
            </a:r>
            <a:endParaRPr lang="nl-NL" altLang="nl-NL" sz="1200" dirty="0">
              <a:solidFill>
                <a:srgbClr val="CC3300"/>
              </a:solidFill>
            </a:endParaRP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11</a:t>
            </a:fld>
            <a:endParaRPr lang="nl-NL"/>
          </a:p>
        </p:txBody>
      </p:sp>
    </p:spTree>
    <p:extLst>
      <p:ext uri="{BB962C8B-B14F-4D97-AF65-F5344CB8AC3E}">
        <p14:creationId xmlns:p14="http://schemas.microsoft.com/office/powerpoint/2010/main" val="3726522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33CC33"/>
                </a:solidFill>
              </a:rPr>
              <a:t>Jibu sahihi: kadi ya kijani.</a:t>
            </a:r>
            <a:endParaRPr lang="nl-NL" altLang="nl-NL" sz="1200" dirty="0">
              <a:solidFill>
                <a:srgbClr val="CC33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CC3300"/>
                </a:solidFill>
              </a:rPr>
              <a:t>Waweza</a:t>
            </a:r>
            <a:r>
              <a:rPr lang="nl-NL" altLang="nl-NL" sz="1200" baseline="0" dirty="0">
                <a:solidFill>
                  <a:srgbClr val="CC3300"/>
                </a:solidFill>
              </a:rPr>
              <a:t> kutengeneza maswali yako binafsi</a:t>
            </a:r>
            <a:r>
              <a:rPr lang="nl-NL" altLang="nl-NL" sz="1200" dirty="0">
                <a:solidFill>
                  <a:srgbClr val="CC3300"/>
                </a:solidFill>
              </a:rPr>
              <a:t>, kama siyo mdachi.</a:t>
            </a: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12</a:t>
            </a:fld>
            <a:endParaRPr lang="nl-NL"/>
          </a:p>
        </p:txBody>
      </p:sp>
    </p:spTree>
    <p:extLst>
      <p:ext uri="{BB962C8B-B14F-4D97-AF65-F5344CB8AC3E}">
        <p14:creationId xmlns:p14="http://schemas.microsoft.com/office/powerpoint/2010/main" val="4179112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CC3300"/>
                </a:solidFill>
              </a:rPr>
              <a:t>Jibu sahihi: kadi nyekundu</a:t>
            </a:r>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13</a:t>
            </a:fld>
            <a:endParaRPr lang="nl-NL"/>
          </a:p>
        </p:txBody>
      </p:sp>
    </p:spTree>
    <p:extLst>
      <p:ext uri="{BB962C8B-B14F-4D97-AF65-F5344CB8AC3E}">
        <p14:creationId xmlns:p14="http://schemas.microsoft.com/office/powerpoint/2010/main" val="193687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33CC33"/>
                </a:solidFill>
              </a:rPr>
              <a:t>Jibu sahihi: kadi ya kijani</a:t>
            </a: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14</a:t>
            </a:fld>
            <a:endParaRPr lang="nl-NL"/>
          </a:p>
        </p:txBody>
      </p:sp>
    </p:spTree>
    <p:extLst>
      <p:ext uri="{BB962C8B-B14F-4D97-AF65-F5344CB8AC3E}">
        <p14:creationId xmlns:p14="http://schemas.microsoft.com/office/powerpoint/2010/main" val="383939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33CC33"/>
                </a:solidFill>
              </a:rPr>
              <a:t>jibu sahihi: kadi ya kijani</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33CC33"/>
                </a:solidFill>
              </a:rPr>
              <a:t>Waweza kubuni maswali yako</a:t>
            </a:r>
            <a:r>
              <a:rPr lang="nl-NL" sz="1200" baseline="0" dirty="0">
                <a:solidFill>
                  <a:srgbClr val="33CC33"/>
                </a:solidFill>
              </a:rPr>
              <a:t> kama wewe siyo mdachi au ukiwa na maswali bora zaidi.</a:t>
            </a:r>
            <a:endParaRPr lang="nl-NL" sz="1200" dirty="0">
              <a:solidFill>
                <a:srgbClr val="33CC33"/>
              </a:solidFill>
            </a:endParaRP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15</a:t>
            </a:fld>
            <a:endParaRPr lang="nl-NL"/>
          </a:p>
        </p:txBody>
      </p:sp>
    </p:spTree>
    <p:extLst>
      <p:ext uri="{BB962C8B-B14F-4D97-AF65-F5344CB8AC3E}">
        <p14:creationId xmlns:p14="http://schemas.microsoft.com/office/powerpoint/2010/main" val="546928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CC3300"/>
                </a:solidFill>
              </a:rPr>
              <a:t>Jibu sahihi: kadi nyekundu</a:t>
            </a: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16</a:t>
            </a:fld>
            <a:endParaRPr lang="nl-NL"/>
          </a:p>
        </p:txBody>
      </p:sp>
    </p:spTree>
    <p:extLst>
      <p:ext uri="{BB962C8B-B14F-4D97-AF65-F5344CB8AC3E}">
        <p14:creationId xmlns:p14="http://schemas.microsoft.com/office/powerpoint/2010/main" val="874275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CC3300"/>
                </a:solidFill>
              </a:rPr>
              <a:t>Jibu sahihi: kadi ya kijani</a:t>
            </a: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17</a:t>
            </a:fld>
            <a:endParaRPr lang="nl-NL"/>
          </a:p>
        </p:txBody>
      </p:sp>
    </p:spTree>
    <p:extLst>
      <p:ext uri="{BB962C8B-B14F-4D97-AF65-F5344CB8AC3E}">
        <p14:creationId xmlns:p14="http://schemas.microsoft.com/office/powerpoint/2010/main" val="523955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Hii</a:t>
            </a:r>
            <a:r>
              <a:rPr lang="en-GB" dirty="0"/>
              <a:t> </a:t>
            </a:r>
            <a:r>
              <a:rPr lang="en-GB" dirty="0" err="1"/>
              <a:t>ni</a:t>
            </a:r>
            <a:r>
              <a:rPr lang="en-GB" dirty="0"/>
              <a:t> </a:t>
            </a:r>
            <a:r>
              <a:rPr lang="en-GB" dirty="0" err="1"/>
              <a:t>aina</a:t>
            </a:r>
            <a:r>
              <a:rPr lang="en-GB" dirty="0"/>
              <a:t> </a:t>
            </a:r>
            <a:r>
              <a:rPr lang="en-GB" dirty="0" err="1"/>
              <a:t>tofauti</a:t>
            </a:r>
            <a:r>
              <a:rPr lang="en-GB" dirty="0"/>
              <a:t> </a:t>
            </a:r>
            <a:r>
              <a:rPr lang="en-GB" dirty="0" err="1"/>
              <a:t>ya</a:t>
            </a:r>
            <a:r>
              <a:rPr lang="en-GB" dirty="0"/>
              <a:t> </a:t>
            </a:r>
            <a:r>
              <a:rPr lang="en-GB" dirty="0" err="1"/>
              <a:t>kwizi</a:t>
            </a:r>
            <a:r>
              <a:rPr lang="en-GB" baseline="0" dirty="0"/>
              <a:t>. </a:t>
            </a:r>
            <a:r>
              <a:rPr lang="en-GB" baseline="0" dirty="0" err="1"/>
              <a:t>Inaweza</a:t>
            </a:r>
            <a:r>
              <a:rPr lang="en-GB" baseline="0" dirty="0"/>
              <a:t> </a:t>
            </a:r>
            <a:r>
              <a:rPr lang="en-GB" baseline="0" dirty="0" err="1"/>
              <a:t>kutumika</a:t>
            </a:r>
            <a:r>
              <a:rPr lang="en-GB" baseline="0" dirty="0"/>
              <a:t> </a:t>
            </a:r>
            <a:r>
              <a:rPr lang="en-GB" baseline="0" dirty="0" err="1"/>
              <a:t>kuhamasisha</a:t>
            </a:r>
            <a:r>
              <a:rPr lang="en-GB" baseline="0" dirty="0"/>
              <a:t> </a:t>
            </a:r>
            <a:r>
              <a:rPr lang="en-GB" baseline="0" dirty="0" err="1"/>
              <a:t>fikra</a:t>
            </a:r>
            <a:r>
              <a:rPr lang="en-GB" baseline="0" dirty="0"/>
              <a:t> </a:t>
            </a:r>
            <a:r>
              <a:rPr lang="en-GB" baseline="0" dirty="0" err="1"/>
              <a:t>mpya</a:t>
            </a:r>
            <a:r>
              <a:rPr lang="en-GB" baseline="0" dirty="0"/>
              <a:t> </a:t>
            </a:r>
            <a:r>
              <a:rPr lang="en-GB" baseline="0" dirty="0" err="1"/>
              <a:t>kuhusu</a:t>
            </a:r>
            <a:r>
              <a:rPr lang="en-GB" baseline="0" dirty="0"/>
              <a:t> </a:t>
            </a:r>
            <a:r>
              <a:rPr lang="en-GB" baseline="0" dirty="0" err="1"/>
              <a:t>mada</a:t>
            </a:r>
            <a:r>
              <a:rPr lang="en-GB" baseline="0" dirty="0"/>
              <a:t> </a:t>
            </a:r>
            <a:r>
              <a:rPr lang="en-GB" baseline="0" dirty="0" err="1"/>
              <a:t>zilizooneshwa</a:t>
            </a:r>
            <a:r>
              <a:rPr lang="en-GB" baseline="0" dirty="0"/>
              <a:t> </a:t>
            </a:r>
            <a:r>
              <a:rPr lang="en-GB" baseline="0" dirty="0" err="1"/>
              <a:t>katika</a:t>
            </a:r>
            <a:r>
              <a:rPr lang="en-GB" baseline="0" dirty="0"/>
              <a:t> </a:t>
            </a:r>
            <a:r>
              <a:rPr lang="en-GB" baseline="0" dirty="0" err="1"/>
              <a:t>mafunzo</a:t>
            </a:r>
            <a:r>
              <a:rPr lang="en-GB" baseline="0" dirty="0"/>
              <a:t>. Ni </a:t>
            </a:r>
            <a:r>
              <a:rPr lang="en-GB" baseline="0" dirty="0" err="1"/>
              <a:t>aina</a:t>
            </a:r>
            <a:r>
              <a:rPr lang="en-GB" baseline="0" dirty="0"/>
              <a:t> </a:t>
            </a:r>
            <a:r>
              <a:rPr lang="en-GB" baseline="0" dirty="0" err="1"/>
              <a:t>ya</a:t>
            </a:r>
            <a:r>
              <a:rPr lang="en-GB" baseline="0" dirty="0"/>
              <a:t> </a:t>
            </a:r>
            <a:r>
              <a:rPr lang="en-GB" baseline="0" dirty="0" err="1"/>
              <a:t>mchezo</a:t>
            </a:r>
            <a:r>
              <a:rPr lang="en-GB" baseline="0" dirty="0"/>
              <a:t> </a:t>
            </a:r>
            <a:r>
              <a:rPr lang="en-GB" baseline="0" dirty="0" err="1"/>
              <a:t>wa</a:t>
            </a:r>
            <a:r>
              <a:rPr lang="en-GB" baseline="0" dirty="0"/>
              <a:t> </a:t>
            </a:r>
            <a:r>
              <a:rPr lang="en-GB" baseline="0" dirty="0" err="1"/>
              <a:t>maswali</a:t>
            </a:r>
            <a:r>
              <a:rPr lang="en-GB" baseline="0" dirty="0"/>
              <a:t> </a:t>
            </a:r>
            <a:r>
              <a:rPr lang="en-GB" baseline="0" dirty="0" err="1"/>
              <a:t>na</a:t>
            </a:r>
            <a:r>
              <a:rPr lang="en-GB" baseline="0" dirty="0"/>
              <a:t> </a:t>
            </a:r>
            <a:r>
              <a:rPr lang="en-GB" baseline="0" dirty="0" err="1"/>
              <a:t>majibu</a:t>
            </a:r>
            <a:r>
              <a:rPr lang="en-GB" baseline="0" dirty="0"/>
              <a:t> </a:t>
            </a:r>
            <a:r>
              <a:rPr lang="en-GB" baseline="0" dirty="0" err="1"/>
              <a:t>ambao</a:t>
            </a:r>
            <a:r>
              <a:rPr lang="en-GB" baseline="0" dirty="0"/>
              <a:t> </a:t>
            </a:r>
            <a:r>
              <a:rPr lang="en-GB" baseline="0" dirty="0" err="1"/>
              <a:t>hurudia</a:t>
            </a:r>
            <a:r>
              <a:rPr lang="en-GB" baseline="0" dirty="0"/>
              <a:t> </a:t>
            </a:r>
            <a:r>
              <a:rPr lang="en-GB" baseline="0" dirty="0" err="1"/>
              <a:t>masomo</a:t>
            </a:r>
            <a:r>
              <a:rPr lang="en-GB" baseline="0" dirty="0"/>
              <a:t> </a:t>
            </a:r>
            <a:r>
              <a:rPr lang="en-GB" baseline="0" dirty="0" err="1"/>
              <a:t>yaliyofundishwa</a:t>
            </a:r>
            <a:r>
              <a:rPr lang="en-GB" baseline="0" dirty="0"/>
              <a:t> </a:t>
            </a:r>
            <a:r>
              <a:rPr lang="en-GB" baseline="0" dirty="0" err="1"/>
              <a:t>kwa</a:t>
            </a:r>
            <a:r>
              <a:rPr lang="en-GB" baseline="0" dirty="0"/>
              <a:t> </a:t>
            </a:r>
            <a:r>
              <a:rPr lang="en-GB" baseline="0" dirty="0" err="1"/>
              <a:t>mtindo</a:t>
            </a:r>
            <a:r>
              <a:rPr lang="en-GB" baseline="0" dirty="0"/>
              <a:t> </a:t>
            </a:r>
            <a:r>
              <a:rPr lang="en-GB" baseline="0" dirty="0" err="1"/>
              <a:t>wa</a:t>
            </a:r>
            <a:r>
              <a:rPr lang="en-GB" baseline="0" dirty="0"/>
              <a:t> </a:t>
            </a:r>
            <a:r>
              <a:rPr lang="en-GB" baseline="0" dirty="0" err="1"/>
              <a:t>mchezo</a:t>
            </a:r>
            <a:r>
              <a:rPr lang="en-GB" baseline="0" dirty="0"/>
              <a:t>.  </a:t>
            </a:r>
            <a:endParaRPr lang="en-GB"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18</a:t>
            </a:fld>
            <a:endParaRPr lang="nl-NL"/>
          </a:p>
        </p:txBody>
      </p:sp>
    </p:spTree>
    <p:extLst>
      <p:ext uri="{BB962C8B-B14F-4D97-AF65-F5344CB8AC3E}">
        <p14:creationId xmlns:p14="http://schemas.microsoft.com/office/powerpoint/2010/main" val="4183692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Fanya</a:t>
            </a:r>
            <a:r>
              <a:rPr lang="en-GB" dirty="0"/>
              <a:t> </a:t>
            </a:r>
            <a:r>
              <a:rPr lang="en-GB" dirty="0" err="1"/>
              <a:t>muda</a:t>
            </a:r>
            <a:r>
              <a:rPr lang="en-GB" dirty="0"/>
              <a:t> </a:t>
            </a:r>
            <a:r>
              <a:rPr lang="en-GB" dirty="0" err="1"/>
              <a:t>wa</a:t>
            </a:r>
            <a:r>
              <a:rPr lang="en-GB" dirty="0"/>
              <a:t> </a:t>
            </a:r>
            <a:r>
              <a:rPr lang="en-GB" dirty="0" err="1"/>
              <a:t>maswali</a:t>
            </a:r>
            <a:r>
              <a:rPr lang="en-GB" dirty="0"/>
              <a:t>/</a:t>
            </a:r>
            <a:r>
              <a:rPr lang="en-GB" dirty="0" err="1"/>
              <a:t>majibu</a:t>
            </a:r>
            <a:r>
              <a:rPr lang="en-GB" dirty="0"/>
              <a:t> </a:t>
            </a:r>
            <a:r>
              <a:rPr lang="en-GB" dirty="0" err="1"/>
              <a:t>kuwa</a:t>
            </a:r>
            <a:r>
              <a:rPr lang="en-GB" dirty="0"/>
              <a:t> </a:t>
            </a:r>
            <a:r>
              <a:rPr lang="en-GB" dirty="0" err="1"/>
              <a:t>mfupi</a:t>
            </a:r>
            <a:r>
              <a:rPr lang="en-GB" dirty="0"/>
              <a:t>.</a:t>
            </a:r>
            <a:r>
              <a:rPr lang="en-GB" baseline="0" dirty="0"/>
              <a:t> </a:t>
            </a:r>
            <a:r>
              <a:rPr lang="en-GB" baseline="0" dirty="0" err="1"/>
              <a:t>Uliza</a:t>
            </a:r>
            <a:r>
              <a:rPr lang="en-GB" baseline="0" dirty="0"/>
              <a:t> </a:t>
            </a:r>
            <a:r>
              <a:rPr lang="en-GB" baseline="0" dirty="0" err="1"/>
              <a:t>washiriki</a:t>
            </a:r>
            <a:r>
              <a:rPr lang="en-GB" baseline="0" dirty="0"/>
              <a:t> </a:t>
            </a:r>
            <a:r>
              <a:rPr lang="en-GB" baseline="0" dirty="0" err="1"/>
              <a:t>kuyaelewa</a:t>
            </a:r>
            <a:r>
              <a:rPr lang="en-GB" baseline="0" dirty="0"/>
              <a:t> </a:t>
            </a:r>
            <a:r>
              <a:rPr lang="en-GB" baseline="0" dirty="0" err="1"/>
              <a:t>maswali</a:t>
            </a:r>
            <a:r>
              <a:rPr lang="en-GB" baseline="0" dirty="0"/>
              <a:t> </a:t>
            </a:r>
            <a:r>
              <a:rPr lang="en-GB" baseline="0" dirty="0" err="1"/>
              <a:t>namjibu</a:t>
            </a:r>
            <a:r>
              <a:rPr lang="en-GB" baseline="0" dirty="0"/>
              <a:t> </a:t>
            </a:r>
            <a:r>
              <a:rPr lang="en-GB" baseline="0" dirty="0" err="1"/>
              <a:t>yaliyotolewa</a:t>
            </a:r>
            <a:r>
              <a:rPr lang="en-GB" baseline="0" dirty="0"/>
              <a:t>. </a:t>
            </a:r>
            <a:r>
              <a:rPr lang="en-GB" baseline="0" dirty="0" err="1"/>
              <a:t>Kwenye</a:t>
            </a:r>
            <a:r>
              <a:rPr lang="en-GB" baseline="0" dirty="0"/>
              <a:t> </a:t>
            </a:r>
            <a:r>
              <a:rPr lang="en-GB" baseline="0" dirty="0" err="1"/>
              <a:t>kikao</a:t>
            </a:r>
            <a:r>
              <a:rPr lang="en-GB" baseline="0" dirty="0"/>
              <a:t> cha </a:t>
            </a:r>
            <a:r>
              <a:rPr lang="en-GB" baseline="0" dirty="0" err="1"/>
              <a:t>majadiliano</a:t>
            </a:r>
            <a:r>
              <a:rPr lang="en-GB" baseline="0" dirty="0"/>
              <a:t> </a:t>
            </a:r>
            <a:r>
              <a:rPr lang="en-GB" baseline="0" dirty="0" err="1"/>
              <a:t>zungumzia</a:t>
            </a:r>
            <a:r>
              <a:rPr lang="en-GB" baseline="0" dirty="0"/>
              <a:t> </a:t>
            </a:r>
            <a:r>
              <a:rPr lang="en-GB" baseline="0" dirty="0" err="1"/>
              <a:t>muingiliano</a:t>
            </a:r>
            <a:r>
              <a:rPr lang="en-GB" baseline="0" dirty="0"/>
              <a:t>: je </a:t>
            </a:r>
            <a:r>
              <a:rPr lang="en-GB" baseline="0" dirty="0" err="1"/>
              <a:t>wakti</a:t>
            </a:r>
            <a:r>
              <a:rPr lang="en-GB" baseline="0" dirty="0"/>
              <a:t> </a:t>
            </a:r>
            <a:r>
              <a:rPr lang="en-GB" baseline="0" dirty="0" err="1"/>
              <a:t>fulani</a:t>
            </a:r>
            <a:r>
              <a:rPr lang="en-GB" baseline="0" dirty="0"/>
              <a:t> </a:t>
            </a:r>
            <a:r>
              <a:rPr lang="en-GB" baseline="0" dirty="0" err="1"/>
              <a:t>maswali</a:t>
            </a:r>
            <a:r>
              <a:rPr lang="en-GB" baseline="0" dirty="0"/>
              <a:t> </a:t>
            </a:r>
            <a:r>
              <a:rPr lang="en-GB" baseline="0" dirty="0" err="1"/>
              <a:t>yalikuwa</a:t>
            </a:r>
            <a:r>
              <a:rPr lang="en-GB" baseline="0" dirty="0"/>
              <a:t> </a:t>
            </a:r>
            <a:r>
              <a:rPr lang="en-GB" baseline="0" dirty="0" err="1"/>
              <a:t>magumu</a:t>
            </a:r>
            <a:r>
              <a:rPr lang="en-GB" baseline="0" dirty="0"/>
              <a:t> </a:t>
            </a:r>
            <a:r>
              <a:rPr lang="en-GB" baseline="0" dirty="0" err="1"/>
              <a:t>kuyajibu</a:t>
            </a:r>
            <a:r>
              <a:rPr lang="en-GB" baseline="0" dirty="0"/>
              <a:t>? Je </a:t>
            </a:r>
            <a:r>
              <a:rPr lang="en-GB" baseline="0" dirty="0" err="1"/>
              <a:t>majibu</a:t>
            </a:r>
            <a:r>
              <a:rPr lang="en-GB" baseline="0" dirty="0"/>
              <a:t> </a:t>
            </a:r>
            <a:r>
              <a:rPr lang="en-GB" baseline="0" dirty="0" err="1"/>
              <a:t>yalieleweka</a:t>
            </a:r>
            <a:r>
              <a:rPr lang="en-GB" baseline="0" dirty="0"/>
              <a:t>? </a:t>
            </a:r>
            <a:r>
              <a:rPr lang="en-GB" baseline="0" dirty="0" err="1"/>
              <a:t>n.k</a:t>
            </a:r>
            <a:r>
              <a:rPr lang="en-GB" baseline="0" dirty="0"/>
              <a:t>. </a:t>
            </a:r>
            <a:endParaRPr lang="en-GB"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19</a:t>
            </a:fld>
            <a:endParaRPr lang="nl-NL"/>
          </a:p>
        </p:txBody>
      </p:sp>
    </p:spTree>
    <p:extLst>
      <p:ext uri="{BB962C8B-B14F-4D97-AF65-F5344CB8AC3E}">
        <p14:creationId xmlns:p14="http://schemas.microsoft.com/office/powerpoint/2010/main" val="84928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2</a:t>
            </a:fld>
            <a:endParaRPr lang="nl-NL"/>
          </a:p>
        </p:txBody>
      </p:sp>
    </p:spTree>
    <p:extLst>
      <p:ext uri="{BB962C8B-B14F-4D97-AF65-F5344CB8AC3E}">
        <p14:creationId xmlns:p14="http://schemas.microsoft.com/office/powerpoint/2010/main" val="1889428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a:t>Zopezi</a:t>
            </a:r>
            <a:r>
              <a:rPr lang="en-GB" baseline="0" dirty="0"/>
              <a:t> </a:t>
            </a:r>
            <a:r>
              <a:rPr lang="en-GB" baseline="0" dirty="0" err="1"/>
              <a:t>hili</a:t>
            </a:r>
            <a:r>
              <a:rPr lang="en-GB" baseline="0" dirty="0"/>
              <a:t> </a:t>
            </a:r>
            <a:r>
              <a:rPr lang="en-GB" baseline="0" dirty="0" err="1"/>
              <a:t>linawasaidia</a:t>
            </a:r>
            <a:r>
              <a:rPr lang="en-GB" baseline="0" dirty="0"/>
              <a:t> </a:t>
            </a:r>
            <a:r>
              <a:rPr lang="en-GB" baseline="0" dirty="0" err="1"/>
              <a:t>washiriki</a:t>
            </a:r>
            <a:r>
              <a:rPr lang="en-GB" baseline="0" dirty="0"/>
              <a:t> </a:t>
            </a:r>
            <a:r>
              <a:rPr lang="en-GB" baseline="0" dirty="0" err="1"/>
              <a:t>kusahihisha</a:t>
            </a:r>
            <a:r>
              <a:rPr lang="en-GB" baseline="0" dirty="0"/>
              <a:t> </a:t>
            </a:r>
            <a:r>
              <a:rPr lang="en-GB" baseline="0" dirty="0" err="1"/>
              <a:t>taarifa</a:t>
            </a:r>
            <a:r>
              <a:rPr lang="en-GB" baseline="0" dirty="0"/>
              <a:t> au </a:t>
            </a:r>
            <a:r>
              <a:rPr lang="en-GB" baseline="0" dirty="0" err="1"/>
              <a:t>mada</a:t>
            </a:r>
            <a:r>
              <a:rPr lang="en-GB" baseline="0" dirty="0"/>
              <a:t> </a:t>
            </a:r>
            <a:r>
              <a:rPr lang="en-GB" baseline="0" dirty="0" err="1"/>
              <a:t>zilizojadiliwa</a:t>
            </a:r>
            <a:r>
              <a:rPr lang="en-GB" baseline="0" dirty="0"/>
              <a:t> </a:t>
            </a:r>
            <a:r>
              <a:rPr lang="en-GB" baseline="0" dirty="0" err="1"/>
              <a:t>wakati</a:t>
            </a:r>
            <a:r>
              <a:rPr lang="en-GB" baseline="0" dirty="0"/>
              <a:t> </a:t>
            </a:r>
            <a:r>
              <a:rPr lang="en-GB" baseline="0" dirty="0" err="1"/>
              <a:t>wa</a:t>
            </a:r>
            <a:r>
              <a:rPr lang="en-GB" baseline="0" dirty="0"/>
              <a:t> </a:t>
            </a:r>
            <a:r>
              <a:rPr lang="en-GB" baseline="0" dirty="0" err="1"/>
              <a:t>mafunzo</a:t>
            </a:r>
            <a:r>
              <a:rPr lang="en-GB" baseline="0" dirty="0"/>
              <a:t>. </a:t>
            </a:r>
            <a:r>
              <a:rPr lang="en-GB" baseline="0" dirty="0" err="1"/>
              <a:t>Uwe</a:t>
            </a:r>
            <a:r>
              <a:rPr lang="en-GB" baseline="0" dirty="0"/>
              <a:t> </a:t>
            </a:r>
            <a:r>
              <a:rPr lang="en-GB" baseline="0" dirty="0" err="1"/>
              <a:t>mwangalifu</a:t>
            </a:r>
            <a:r>
              <a:rPr lang="en-GB" baseline="0" dirty="0"/>
              <a:t> </a:t>
            </a:r>
            <a:r>
              <a:rPr lang="en-GB" baseline="0" dirty="0" err="1"/>
              <a:t>kuona</a:t>
            </a:r>
            <a:r>
              <a:rPr lang="en-GB" baseline="0" dirty="0"/>
              <a:t> </a:t>
            </a:r>
            <a:r>
              <a:rPr lang="en-GB" baseline="0" dirty="0" err="1"/>
              <a:t>kuwa</a:t>
            </a:r>
            <a:r>
              <a:rPr lang="en-GB" baseline="0" dirty="0"/>
              <a:t> </a:t>
            </a:r>
            <a:r>
              <a:rPr lang="en-GB" baseline="0" dirty="0" err="1"/>
              <a:t>washiriki</a:t>
            </a:r>
            <a:r>
              <a:rPr lang="en-GB" baseline="0" dirty="0"/>
              <a:t> </a:t>
            </a:r>
            <a:r>
              <a:rPr lang="en-GB" baseline="0" dirty="0" err="1"/>
              <a:t>hawatoi</a:t>
            </a:r>
            <a:r>
              <a:rPr lang="en-GB" baseline="0" dirty="0"/>
              <a:t> </a:t>
            </a:r>
            <a:r>
              <a:rPr lang="en-GB" baseline="0" dirty="0" err="1"/>
              <a:t>mawazo</a:t>
            </a:r>
            <a:r>
              <a:rPr lang="en-GB" baseline="0" dirty="0"/>
              <a:t> </a:t>
            </a:r>
            <a:r>
              <a:rPr lang="en-GB" baseline="0" dirty="0" err="1"/>
              <a:t>yao</a:t>
            </a:r>
            <a:r>
              <a:rPr lang="en-GB" baseline="0" dirty="0"/>
              <a:t> </a:t>
            </a:r>
            <a:r>
              <a:rPr lang="en-GB" baseline="0" dirty="0" err="1"/>
              <a:t>binafsi</a:t>
            </a:r>
            <a:r>
              <a:rPr lang="en-GB" baseline="0" dirty="0"/>
              <a:t> au </a:t>
            </a:r>
            <a:r>
              <a:rPr lang="en-GB" baseline="0" dirty="0" err="1"/>
              <a:t>kutoa</a:t>
            </a:r>
            <a:r>
              <a:rPr lang="en-GB" baseline="0" dirty="0"/>
              <a:t> </a:t>
            </a:r>
            <a:r>
              <a:rPr lang="en-GB" baseline="0" dirty="0" err="1"/>
              <a:t>maoni</a:t>
            </a:r>
            <a:r>
              <a:rPr lang="en-GB" baseline="0" dirty="0"/>
              <a:t>. Ni </a:t>
            </a:r>
            <a:r>
              <a:rPr lang="en-GB" baseline="0" dirty="0" err="1"/>
              <a:t>muhimu</a:t>
            </a:r>
            <a:r>
              <a:rPr lang="en-GB" baseline="0" dirty="0"/>
              <a:t> </a:t>
            </a:r>
            <a:r>
              <a:rPr lang="en-GB" baseline="0" dirty="0" err="1"/>
              <a:t>wanafunzi</a:t>
            </a:r>
            <a:r>
              <a:rPr lang="en-GB" baseline="0" dirty="0"/>
              <a:t> </a:t>
            </a:r>
            <a:r>
              <a:rPr lang="en-GB" baseline="0" dirty="0" err="1"/>
              <a:t>wawe</a:t>
            </a:r>
            <a:r>
              <a:rPr lang="en-GB" baseline="0" dirty="0"/>
              <a:t> </a:t>
            </a:r>
            <a:r>
              <a:rPr lang="en-GB" baseline="0" dirty="0" err="1"/>
              <a:t>huru</a:t>
            </a:r>
            <a:r>
              <a:rPr lang="en-GB" baseline="0" dirty="0"/>
              <a:t> </a:t>
            </a:r>
            <a:r>
              <a:rPr lang="en-GB" baseline="0" dirty="0" err="1"/>
              <a:t>kuelezea</a:t>
            </a:r>
            <a:r>
              <a:rPr lang="en-GB" baseline="0" dirty="0"/>
              <a:t> </a:t>
            </a:r>
            <a:r>
              <a:rPr lang="en-GB" baseline="0" dirty="0" err="1"/>
              <a:t>uzoefu</a:t>
            </a:r>
            <a:r>
              <a:rPr lang="en-GB" baseline="0" dirty="0"/>
              <a:t> </a:t>
            </a:r>
            <a:r>
              <a:rPr lang="en-GB" baseline="0" dirty="0" err="1"/>
              <a:t>wao</a:t>
            </a:r>
            <a:r>
              <a:rPr lang="en-GB" baseline="0" dirty="0"/>
              <a:t> au </a:t>
            </a:r>
            <a:r>
              <a:rPr lang="en-GB" baseline="0" dirty="0" err="1"/>
              <a:t>hisia</a:t>
            </a:r>
            <a:r>
              <a:rPr lang="en-GB" baseline="0" dirty="0"/>
              <a:t> </a:t>
            </a:r>
            <a:r>
              <a:rPr lang="en-GB" baseline="0" dirty="0" err="1"/>
              <a:t>zao</a:t>
            </a:r>
            <a:r>
              <a:rPr lang="en-GB" baseline="0" dirty="0"/>
              <a:t>. </a:t>
            </a:r>
            <a:r>
              <a:rPr lang="en-GB" altLang="nl-NL" sz="1200" dirty="0"/>
              <a:t>HAKUNA MAJADILIANO WALA MAONI</a:t>
            </a:r>
          </a:p>
          <a:p>
            <a:endParaRPr lang="en-GB" baseline="0"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20</a:t>
            </a:fld>
            <a:endParaRPr lang="nl-NL"/>
          </a:p>
        </p:txBody>
      </p:sp>
    </p:spTree>
    <p:extLst>
      <p:ext uri="{BB962C8B-B14F-4D97-AF65-F5344CB8AC3E}">
        <p14:creationId xmlns:p14="http://schemas.microsoft.com/office/powerpoint/2010/main" val="3372965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err="1"/>
              <a:t>Jadili</a:t>
            </a:r>
            <a:r>
              <a:rPr lang="en-GB" noProof="0" dirty="0"/>
              <a:t> </a:t>
            </a:r>
            <a:r>
              <a:rPr lang="en-GB" noProof="0" dirty="0" err="1"/>
              <a:t>na</a:t>
            </a:r>
            <a:r>
              <a:rPr lang="en-GB" noProof="0" dirty="0"/>
              <a:t> </a:t>
            </a:r>
            <a:r>
              <a:rPr lang="en-GB" noProof="0" dirty="0" err="1"/>
              <a:t>kundi</a:t>
            </a:r>
            <a:r>
              <a:rPr lang="en-GB" noProof="0" dirty="0"/>
              <a:t> </a:t>
            </a:r>
            <a:r>
              <a:rPr lang="en-GB" noProof="0" dirty="0" err="1"/>
              <a:t>wanafikiri</a:t>
            </a:r>
            <a:r>
              <a:rPr lang="en-GB" noProof="0" dirty="0"/>
              <a:t> </a:t>
            </a:r>
            <a:r>
              <a:rPr lang="en-GB" noProof="0" dirty="0" err="1"/>
              <a:t>kwamba</a:t>
            </a:r>
            <a:r>
              <a:rPr lang="en-GB" noProof="0" dirty="0"/>
              <a:t> </a:t>
            </a:r>
            <a:r>
              <a:rPr lang="en-GB" noProof="0" dirty="0" err="1"/>
              <a:t>hayo</a:t>
            </a:r>
            <a:r>
              <a:rPr lang="en-GB" noProof="0" dirty="0"/>
              <a:t> </a:t>
            </a:r>
            <a:r>
              <a:rPr lang="en-GB" noProof="0" dirty="0" err="1"/>
              <a:t>maswali</a:t>
            </a:r>
            <a:r>
              <a:rPr lang="en-GB" noProof="0" dirty="0"/>
              <a:t> </a:t>
            </a:r>
            <a:r>
              <a:rPr lang="en-GB" noProof="0" dirty="0" err="1"/>
              <a:t>ya</a:t>
            </a:r>
            <a:r>
              <a:rPr lang="en-GB" noProof="0" dirty="0"/>
              <a:t> </a:t>
            </a:r>
            <a:r>
              <a:rPr lang="en-GB" noProof="0" dirty="0" err="1"/>
              <a:t>aina</a:t>
            </a:r>
            <a:r>
              <a:rPr lang="en-GB" noProof="0" dirty="0"/>
              <a:t> </a:t>
            </a:r>
            <a:r>
              <a:rPr lang="en-GB" noProof="0" dirty="0" err="1"/>
              <a:t>tofauti</a:t>
            </a:r>
            <a:r>
              <a:rPr lang="en-GB" noProof="0" dirty="0"/>
              <a:t> </a:t>
            </a:r>
            <a:r>
              <a:rPr lang="en-GB" noProof="0" dirty="0" err="1"/>
              <a:t>yanahusu</a:t>
            </a:r>
            <a:r>
              <a:rPr lang="en-GB" noProof="0" dirty="0"/>
              <a:t> </a:t>
            </a:r>
            <a:r>
              <a:rPr lang="en-GB" noProof="0" dirty="0" err="1"/>
              <a:t>nini</a:t>
            </a:r>
            <a:r>
              <a:rPr lang="en-GB" noProof="0" dirty="0"/>
              <a:t>. </a:t>
            </a:r>
            <a:r>
              <a:rPr lang="en-GB" noProof="0" dirty="0" err="1"/>
              <a:t>Unayatumia</a:t>
            </a:r>
            <a:r>
              <a:rPr lang="en-GB" noProof="0" dirty="0"/>
              <a:t> </a:t>
            </a:r>
            <a:r>
              <a:rPr lang="en-GB" noProof="0" dirty="0" err="1"/>
              <a:t>wakati</a:t>
            </a:r>
            <a:r>
              <a:rPr lang="en-GB" noProof="0" dirty="0"/>
              <a:t> </a:t>
            </a:r>
            <a:r>
              <a:rPr lang="en-GB" noProof="0" dirty="0" err="1"/>
              <a:t>gani</a:t>
            </a:r>
            <a:r>
              <a:rPr lang="en-GB" noProof="0" dirty="0"/>
              <a:t>? </a:t>
            </a:r>
            <a:r>
              <a:rPr lang="en-GB" noProof="0" dirty="0" err="1"/>
              <a:t>Wakati</a:t>
            </a:r>
            <a:r>
              <a:rPr lang="en-GB" noProof="0" dirty="0"/>
              <a:t> </a:t>
            </a:r>
            <a:r>
              <a:rPr lang="en-GB" noProof="0" dirty="0" err="1"/>
              <a:t>gani</a:t>
            </a:r>
            <a:r>
              <a:rPr lang="en-GB" noProof="0" dirty="0"/>
              <a:t> </a:t>
            </a:r>
            <a:r>
              <a:rPr lang="en-GB" noProof="0" dirty="0" err="1"/>
              <a:t>unafaa</a:t>
            </a:r>
            <a:r>
              <a:rPr lang="en-GB" noProof="0" dirty="0"/>
              <a:t> </a:t>
            </a:r>
            <a:r>
              <a:rPr lang="en-GB" noProof="0" dirty="0" err="1"/>
              <a:t>kuuliza</a:t>
            </a:r>
            <a:r>
              <a:rPr lang="en-GB" noProof="0" dirty="0"/>
              <a:t> </a:t>
            </a:r>
            <a:r>
              <a:rPr lang="en-GB" noProof="0" dirty="0" err="1"/>
              <a:t>maswali</a:t>
            </a:r>
            <a:r>
              <a:rPr lang="en-GB" noProof="0" dirty="0"/>
              <a:t> </a:t>
            </a:r>
            <a:r>
              <a:rPr lang="en-GB" noProof="0" dirty="0" err="1"/>
              <a:t>ya</a:t>
            </a:r>
            <a:r>
              <a:rPr lang="en-GB" noProof="0" dirty="0"/>
              <a:t> </a:t>
            </a:r>
            <a:r>
              <a:rPr lang="en-GB" noProof="0" dirty="0" err="1"/>
              <a:t>mafumbo</a:t>
            </a:r>
            <a:r>
              <a:rPr lang="en-GB" baseline="0" noProof="0" dirty="0"/>
              <a:t> </a:t>
            </a:r>
            <a:r>
              <a:rPr lang="en-GB" baseline="0" noProof="0" dirty="0" err="1"/>
              <a:t>na</a:t>
            </a:r>
            <a:r>
              <a:rPr lang="en-GB" baseline="0" noProof="0" dirty="0"/>
              <a:t> </a:t>
            </a:r>
            <a:r>
              <a:rPr lang="en-GB" baseline="0" noProof="0" dirty="0" err="1"/>
              <a:t>wakati</a:t>
            </a:r>
            <a:r>
              <a:rPr lang="en-GB" baseline="0" noProof="0" dirty="0"/>
              <a:t> </a:t>
            </a:r>
            <a:r>
              <a:rPr lang="en-GB" baseline="0" noProof="0" dirty="0" err="1"/>
              <a:t>gani</a:t>
            </a:r>
            <a:r>
              <a:rPr lang="en-GB" baseline="0" noProof="0" dirty="0"/>
              <a:t> </a:t>
            </a:r>
            <a:r>
              <a:rPr lang="en-GB" baseline="0" noProof="0" dirty="0" err="1"/>
              <a:t>haufai</a:t>
            </a:r>
            <a:r>
              <a:rPr lang="en-GB" baseline="0" noProof="0" dirty="0"/>
              <a:t>? </a:t>
            </a:r>
            <a:r>
              <a:rPr lang="en-GB" baseline="0" noProof="0" dirty="0" err="1"/>
              <a:t>Waweza</a:t>
            </a:r>
            <a:r>
              <a:rPr lang="en-GB" baseline="0" noProof="0" dirty="0"/>
              <a:t> </a:t>
            </a:r>
            <a:r>
              <a:rPr lang="en-GB" baseline="0" noProof="0" dirty="0" err="1"/>
              <a:t>kufanya</a:t>
            </a:r>
            <a:r>
              <a:rPr lang="en-GB" baseline="0" noProof="0" dirty="0"/>
              <a:t> </a:t>
            </a:r>
            <a:r>
              <a:rPr lang="en-GB" baseline="0" noProof="0" dirty="0" err="1"/>
              <a:t>zoezi</a:t>
            </a:r>
            <a:r>
              <a:rPr lang="en-GB" baseline="0" noProof="0" dirty="0"/>
              <a:t> </a:t>
            </a:r>
            <a:r>
              <a:rPr lang="en-GB" baseline="0" noProof="0" dirty="0" err="1"/>
              <a:t>hili</a:t>
            </a:r>
            <a:r>
              <a:rPr lang="en-GB" baseline="0" noProof="0" dirty="0"/>
              <a:t> </a:t>
            </a:r>
            <a:r>
              <a:rPr lang="en-GB" baseline="0" noProof="0" dirty="0" err="1"/>
              <a:t>pia</a:t>
            </a:r>
            <a:r>
              <a:rPr lang="en-GB" baseline="0" noProof="0" dirty="0"/>
              <a:t> </a:t>
            </a:r>
            <a:r>
              <a:rPr lang="en-GB" i="1" baseline="0" noProof="0" dirty="0" err="1"/>
              <a:t>katika</a:t>
            </a:r>
            <a:r>
              <a:rPr lang="en-GB" i="1" baseline="0" noProof="0" dirty="0"/>
              <a:t> </a:t>
            </a:r>
            <a:r>
              <a:rPr lang="en-GB" i="1" baseline="0" noProof="0" dirty="0" err="1"/>
              <a:t>kundi</a:t>
            </a:r>
            <a:r>
              <a:rPr lang="en-GB" i="1" baseline="0" noProof="0" dirty="0"/>
              <a:t> la  </a:t>
            </a:r>
            <a:r>
              <a:rPr lang="en-GB" i="1" baseline="0" noProof="0" dirty="0" err="1"/>
              <a:t>kikao</a:t>
            </a:r>
            <a:r>
              <a:rPr lang="en-GB" i="1" baseline="0" noProof="0" dirty="0"/>
              <a:t> cha </a:t>
            </a:r>
            <a:r>
              <a:rPr lang="en-GB" i="1" baseline="0" noProof="0" dirty="0" err="1"/>
              <a:t>hitimisho</a:t>
            </a:r>
            <a:r>
              <a:rPr lang="en-GB" baseline="0" noProof="0" dirty="0"/>
              <a:t>. </a:t>
            </a:r>
            <a:r>
              <a:rPr lang="en-GB" noProof="0" dirty="0"/>
              <a:t>. </a:t>
            </a:r>
            <a:r>
              <a:rPr lang="en-GB" noProof="0" dirty="0" err="1"/>
              <a:t>kisha</a:t>
            </a:r>
            <a:r>
              <a:rPr lang="en-GB" noProof="0" dirty="0"/>
              <a:t> A </a:t>
            </a:r>
            <a:r>
              <a:rPr lang="en-GB" noProof="0" dirty="0" err="1"/>
              <a:t>aulize</a:t>
            </a:r>
            <a:r>
              <a:rPr lang="en-GB" noProof="0" dirty="0"/>
              <a:t> </a:t>
            </a:r>
            <a:r>
              <a:rPr lang="en-GB" noProof="0" dirty="0" err="1"/>
              <a:t>swali</a:t>
            </a:r>
            <a:r>
              <a:rPr lang="en-GB" noProof="0" dirty="0"/>
              <a:t> la </a:t>
            </a:r>
            <a:r>
              <a:rPr lang="en-GB" noProof="0" dirty="0" err="1"/>
              <a:t>wazi</a:t>
            </a:r>
            <a:r>
              <a:rPr lang="en-GB" noProof="0" dirty="0"/>
              <a:t> </a:t>
            </a:r>
            <a:r>
              <a:rPr lang="en-GB" noProof="0" dirty="0" err="1"/>
              <a:t>kwa</a:t>
            </a:r>
            <a:r>
              <a:rPr lang="en-GB" noProof="0" dirty="0"/>
              <a:t> B, B </a:t>
            </a:r>
            <a:r>
              <a:rPr lang="en-GB" noProof="0" dirty="0" err="1"/>
              <a:t>ajibu</a:t>
            </a:r>
            <a:r>
              <a:rPr lang="en-GB" baseline="0" noProof="0" dirty="0"/>
              <a:t> </a:t>
            </a:r>
            <a:r>
              <a:rPr lang="en-GB" baseline="0" noProof="0" dirty="0" err="1"/>
              <a:t>na</a:t>
            </a:r>
            <a:r>
              <a:rPr lang="en-GB" baseline="0" noProof="0" dirty="0"/>
              <a:t> </a:t>
            </a:r>
            <a:r>
              <a:rPr lang="en-GB" baseline="0" noProof="0" dirty="0" err="1"/>
              <a:t>kuuliza</a:t>
            </a:r>
            <a:r>
              <a:rPr lang="en-GB" baseline="0" noProof="0" dirty="0"/>
              <a:t> </a:t>
            </a:r>
            <a:r>
              <a:rPr lang="en-GB" baseline="0" noProof="0" dirty="0" err="1"/>
              <a:t>swali</a:t>
            </a:r>
            <a:r>
              <a:rPr lang="en-GB" baseline="0" noProof="0" dirty="0"/>
              <a:t> la </a:t>
            </a:r>
            <a:r>
              <a:rPr lang="en-GB" baseline="0" noProof="0" dirty="0" err="1"/>
              <a:t>fumbo</a:t>
            </a:r>
            <a:r>
              <a:rPr lang="en-GB" baseline="0" noProof="0" dirty="0"/>
              <a:t> </a:t>
            </a:r>
            <a:r>
              <a:rPr lang="en-GB" baseline="0" noProof="0" dirty="0" err="1"/>
              <a:t>kwa</a:t>
            </a:r>
            <a:r>
              <a:rPr lang="en-GB" baseline="0" noProof="0" dirty="0"/>
              <a:t> </a:t>
            </a:r>
            <a:r>
              <a:rPr lang="en-GB" noProof="0" dirty="0"/>
              <a:t>C, C, </a:t>
            </a:r>
            <a:r>
              <a:rPr lang="en-GB" noProof="0" dirty="0" err="1"/>
              <a:t>ajibu</a:t>
            </a:r>
            <a:r>
              <a:rPr lang="en-GB" noProof="0" dirty="0"/>
              <a:t> </a:t>
            </a:r>
            <a:r>
              <a:rPr lang="en-GB" noProof="0" dirty="0" err="1"/>
              <a:t>na</a:t>
            </a:r>
            <a:r>
              <a:rPr lang="en-GB" noProof="0" dirty="0"/>
              <a:t> </a:t>
            </a:r>
            <a:r>
              <a:rPr lang="en-GB" noProof="0" dirty="0" err="1"/>
              <a:t>kuuliza</a:t>
            </a:r>
            <a:r>
              <a:rPr lang="en-GB" noProof="0" dirty="0"/>
              <a:t> </a:t>
            </a:r>
            <a:r>
              <a:rPr lang="en-GB" noProof="0" dirty="0" err="1"/>
              <a:t>swali</a:t>
            </a:r>
            <a:r>
              <a:rPr lang="en-GB" noProof="0" dirty="0"/>
              <a:t> la </a:t>
            </a:r>
            <a:r>
              <a:rPr lang="en-GB" noProof="0" dirty="0" err="1"/>
              <a:t>wazi</a:t>
            </a:r>
            <a:r>
              <a:rPr lang="en-GB" noProof="0" dirty="0"/>
              <a:t> </a:t>
            </a:r>
            <a:r>
              <a:rPr lang="en-GB" noProof="0" dirty="0" err="1"/>
              <a:t>kwa</a:t>
            </a:r>
            <a:r>
              <a:rPr lang="en-GB" noProof="0" dirty="0"/>
              <a:t> D </a:t>
            </a:r>
            <a:r>
              <a:rPr lang="en-GB" noProof="0" dirty="0" err="1"/>
              <a:t>hadi</a:t>
            </a:r>
            <a:r>
              <a:rPr lang="en-GB" noProof="0" dirty="0"/>
              <a:t> </a:t>
            </a:r>
            <a:r>
              <a:rPr lang="en-GB" noProof="0" dirty="0" err="1"/>
              <a:t>kila</a:t>
            </a:r>
            <a:r>
              <a:rPr lang="en-GB" noProof="0" dirty="0"/>
              <a:t> </a:t>
            </a:r>
            <a:r>
              <a:rPr lang="en-GB" noProof="0" dirty="0" err="1"/>
              <a:t>mtu</a:t>
            </a:r>
            <a:r>
              <a:rPr lang="en-GB" noProof="0" dirty="0"/>
              <a:t> </a:t>
            </a:r>
            <a:r>
              <a:rPr lang="en-GB" noProof="0" dirty="0" err="1"/>
              <a:t>katika</a:t>
            </a:r>
            <a:r>
              <a:rPr lang="en-GB" noProof="0" dirty="0"/>
              <a:t> </a:t>
            </a:r>
            <a:r>
              <a:rPr lang="en-GB" noProof="0" dirty="0" err="1"/>
              <a:t>kundi</a:t>
            </a:r>
            <a:r>
              <a:rPr lang="en-GB" noProof="0" dirty="0"/>
              <a:t> </a:t>
            </a:r>
            <a:r>
              <a:rPr lang="en-GB" noProof="0" dirty="0" err="1"/>
              <a:t>atakapokuwa</a:t>
            </a:r>
            <a:r>
              <a:rPr lang="en-GB" noProof="0" dirty="0"/>
              <a:t> </a:t>
            </a:r>
            <a:r>
              <a:rPr lang="en-GB" noProof="0" dirty="0" err="1"/>
              <a:t>amefanya</a:t>
            </a:r>
            <a:r>
              <a:rPr lang="en-GB" noProof="0" dirty="0"/>
              <a:t> </a:t>
            </a:r>
            <a:r>
              <a:rPr lang="en-GB" noProof="0" dirty="0" err="1"/>
              <a:t>sehemu</a:t>
            </a:r>
            <a:r>
              <a:rPr lang="en-GB" noProof="0" dirty="0"/>
              <a:t> </a:t>
            </a:r>
            <a:r>
              <a:rPr lang="en-GB" noProof="0" dirty="0" err="1"/>
              <a:t>yake</a:t>
            </a:r>
            <a:r>
              <a:rPr lang="en-GB" noProof="0" dirty="0"/>
              <a:t>.  </a:t>
            </a:r>
            <a:r>
              <a:rPr lang="en-GB" noProof="0" dirty="0" err="1"/>
              <a:t>Kwa</a:t>
            </a:r>
            <a:r>
              <a:rPr lang="en-GB" noProof="0" dirty="0"/>
              <a:t> </a:t>
            </a:r>
            <a:r>
              <a:rPr lang="en-GB" noProof="0" dirty="0" err="1"/>
              <a:t>haraka</a:t>
            </a:r>
            <a:r>
              <a:rPr lang="en-GB" noProof="0" dirty="0"/>
              <a:t> </a:t>
            </a:r>
            <a:r>
              <a:rPr lang="en-GB" noProof="0" dirty="0" err="1"/>
              <a:t>itakupa</a:t>
            </a:r>
            <a:r>
              <a:rPr lang="en-GB" noProof="0" dirty="0"/>
              <a:t> </a:t>
            </a:r>
            <a:r>
              <a:rPr lang="en-GB" noProof="0" dirty="0" err="1"/>
              <a:t>picha</a:t>
            </a:r>
            <a:r>
              <a:rPr lang="en-GB" noProof="0" dirty="0"/>
              <a:t> </a:t>
            </a:r>
            <a:r>
              <a:rPr lang="en-GB" noProof="0" dirty="0" err="1"/>
              <a:t>inafaa</a:t>
            </a:r>
            <a:r>
              <a:rPr lang="en-GB" noProof="0" dirty="0"/>
              <a:t> </a:t>
            </a:r>
            <a:r>
              <a:rPr lang="en-GB" noProof="0" dirty="0" err="1"/>
              <a:t>kuuliza</a:t>
            </a:r>
            <a:r>
              <a:rPr lang="en-GB" noProof="0" dirty="0"/>
              <a:t> </a:t>
            </a:r>
            <a:r>
              <a:rPr lang="en-GB" noProof="0" dirty="0" err="1"/>
              <a:t>maswali</a:t>
            </a:r>
            <a:r>
              <a:rPr lang="en-GB" noProof="0" dirty="0"/>
              <a:t> </a:t>
            </a:r>
            <a:r>
              <a:rPr lang="en-GB" noProof="0" dirty="0" err="1"/>
              <a:t>ya</a:t>
            </a:r>
            <a:r>
              <a:rPr lang="en-GB" noProof="0" dirty="0"/>
              <a:t> </a:t>
            </a:r>
            <a:r>
              <a:rPr lang="en-GB" noProof="0" dirty="0" err="1"/>
              <a:t>wazi</a:t>
            </a:r>
            <a:r>
              <a:rPr lang="en-GB" noProof="0" dirty="0"/>
              <a:t> au </a:t>
            </a:r>
            <a:r>
              <a:rPr lang="en-GB" noProof="0" dirty="0" err="1"/>
              <a:t>ya</a:t>
            </a:r>
            <a:r>
              <a:rPr lang="en-GB" noProof="0" dirty="0"/>
              <a:t> </a:t>
            </a:r>
            <a:r>
              <a:rPr lang="en-GB" noProof="0" dirty="0" err="1"/>
              <a:t>mafumbo</a:t>
            </a:r>
            <a:r>
              <a:rPr lang="en-GB" baseline="0" noProof="0" dirty="0"/>
              <a:t> </a:t>
            </a:r>
            <a:r>
              <a:rPr lang="en-GB" baseline="0" noProof="0" dirty="0" err="1"/>
              <a:t>na</a:t>
            </a:r>
            <a:r>
              <a:rPr lang="en-GB" baseline="0" noProof="0" dirty="0"/>
              <a:t> </a:t>
            </a:r>
            <a:r>
              <a:rPr lang="en-GB" baseline="0" noProof="0" dirty="0" err="1"/>
              <a:t>tofauti</a:t>
            </a:r>
            <a:r>
              <a:rPr lang="en-GB" baseline="0" noProof="0" dirty="0"/>
              <a:t> </a:t>
            </a:r>
            <a:r>
              <a:rPr lang="en-GB" baseline="0" noProof="0" dirty="0" err="1"/>
              <a:t>yake</a:t>
            </a:r>
            <a:r>
              <a:rPr lang="en-GB" baseline="0" noProof="0" dirty="0"/>
              <a:t> </a:t>
            </a:r>
            <a:r>
              <a:rPr lang="en-GB" baseline="0" noProof="0" dirty="0" err="1"/>
              <a:t>nini</a:t>
            </a:r>
            <a:r>
              <a:rPr lang="en-GB" baseline="0" noProof="0" dirty="0"/>
              <a:t>.</a:t>
            </a:r>
            <a:r>
              <a:rPr lang="en-GB" noProof="0" dirty="0"/>
              <a:t> </a:t>
            </a:r>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21</a:t>
            </a:fld>
            <a:endParaRPr lang="nl-NL"/>
          </a:p>
        </p:txBody>
      </p:sp>
    </p:spTree>
    <p:extLst>
      <p:ext uri="{BB962C8B-B14F-4D97-AF65-F5344CB8AC3E}">
        <p14:creationId xmlns:p14="http://schemas.microsoft.com/office/powerpoint/2010/main" val="930215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nl-NL" sz="1200" noProof="0" dirty="0">
                <a:solidFill>
                  <a:srgbClr val="FF0000"/>
                </a:solidFill>
              </a:rPr>
              <a:t>Mara </a:t>
            </a:r>
            <a:r>
              <a:rPr lang="en-GB" altLang="nl-NL" sz="1200" noProof="0" dirty="0" err="1">
                <a:solidFill>
                  <a:srgbClr val="FF0000"/>
                </a:solidFill>
              </a:rPr>
              <a:t>nyingi</a:t>
            </a:r>
            <a:r>
              <a:rPr lang="en-GB" altLang="nl-NL" sz="1200" noProof="0" dirty="0">
                <a:solidFill>
                  <a:srgbClr val="FF0000"/>
                </a:solidFill>
              </a:rPr>
              <a:t> </a:t>
            </a:r>
            <a:r>
              <a:rPr lang="en-GB" altLang="nl-NL" sz="1200" noProof="0" dirty="0" err="1">
                <a:solidFill>
                  <a:srgbClr val="FF0000"/>
                </a:solidFill>
              </a:rPr>
              <a:t>sana</a:t>
            </a:r>
            <a:r>
              <a:rPr lang="en-GB" altLang="nl-NL" sz="1200" noProof="0" dirty="0">
                <a:solidFill>
                  <a:srgbClr val="FF0000"/>
                </a:solidFill>
              </a:rPr>
              <a:t> </a:t>
            </a:r>
            <a:r>
              <a:rPr lang="en-GB" altLang="nl-NL" sz="1200" noProof="0" dirty="0" err="1">
                <a:solidFill>
                  <a:srgbClr val="FF0000"/>
                </a:solidFill>
              </a:rPr>
              <a:t>ujumbe</a:t>
            </a:r>
            <a:r>
              <a:rPr lang="en-GB" altLang="nl-NL" sz="1200" noProof="0" dirty="0">
                <a:solidFill>
                  <a:srgbClr val="FF0000"/>
                </a:solidFill>
              </a:rPr>
              <a:t> </a:t>
            </a:r>
            <a:r>
              <a:rPr lang="en-GB" altLang="nl-NL" sz="1200" noProof="0" dirty="0" err="1">
                <a:solidFill>
                  <a:srgbClr val="FF0000"/>
                </a:solidFill>
              </a:rPr>
              <a:t>wa</a:t>
            </a:r>
            <a:r>
              <a:rPr lang="en-GB" altLang="nl-NL" sz="1200" noProof="0" dirty="0">
                <a:solidFill>
                  <a:srgbClr val="FF0000"/>
                </a:solidFill>
              </a:rPr>
              <a:t> </a:t>
            </a:r>
            <a:r>
              <a:rPr lang="en-GB" altLang="nl-NL" sz="1200" noProof="0" dirty="0" err="1">
                <a:solidFill>
                  <a:srgbClr val="FF0000"/>
                </a:solidFill>
              </a:rPr>
              <a:t>mwishoni</a:t>
            </a:r>
            <a:r>
              <a:rPr lang="en-GB" altLang="nl-NL" sz="1200" noProof="0" dirty="0">
                <a:solidFill>
                  <a:srgbClr val="FF0000"/>
                </a:solidFill>
              </a:rPr>
              <a:t> </a:t>
            </a:r>
            <a:r>
              <a:rPr lang="en-GB" altLang="nl-NL" sz="1200" noProof="0" dirty="0" err="1">
                <a:solidFill>
                  <a:srgbClr val="FF0000"/>
                </a:solidFill>
              </a:rPr>
              <a:t>ni</a:t>
            </a:r>
            <a:r>
              <a:rPr lang="en-GB" altLang="nl-NL" sz="1200" noProof="0" dirty="0">
                <a:solidFill>
                  <a:srgbClr val="FF0000"/>
                </a:solidFill>
              </a:rPr>
              <a:t> </a:t>
            </a:r>
            <a:r>
              <a:rPr lang="en-GB" altLang="nl-NL" sz="1200" noProof="0" dirty="0" err="1">
                <a:solidFill>
                  <a:srgbClr val="FF0000"/>
                </a:solidFill>
              </a:rPr>
              <a:t>tofauti</a:t>
            </a:r>
            <a:r>
              <a:rPr lang="en-GB" altLang="nl-NL" sz="1200" baseline="0" noProof="0" dirty="0">
                <a:solidFill>
                  <a:srgbClr val="FF0000"/>
                </a:solidFill>
              </a:rPr>
              <a:t> </a:t>
            </a:r>
            <a:r>
              <a:rPr lang="en-GB" altLang="nl-NL" sz="1200" baseline="0" noProof="0" dirty="0" err="1">
                <a:solidFill>
                  <a:srgbClr val="FF0000"/>
                </a:solidFill>
              </a:rPr>
              <a:t>na</a:t>
            </a:r>
            <a:r>
              <a:rPr lang="en-GB" altLang="nl-NL" sz="1200" baseline="0" noProof="0" dirty="0">
                <a:solidFill>
                  <a:srgbClr val="FF0000"/>
                </a:solidFill>
              </a:rPr>
              <a:t> </a:t>
            </a:r>
            <a:r>
              <a:rPr lang="en-GB" altLang="nl-NL" sz="1200" baseline="0" noProof="0" dirty="0" err="1">
                <a:solidFill>
                  <a:srgbClr val="FF0000"/>
                </a:solidFill>
              </a:rPr>
              <a:t>ujumbe</a:t>
            </a:r>
            <a:r>
              <a:rPr lang="en-GB" altLang="nl-NL" sz="1200" baseline="0" noProof="0" dirty="0">
                <a:solidFill>
                  <a:srgbClr val="FF0000"/>
                </a:solidFill>
              </a:rPr>
              <a:t> </a:t>
            </a:r>
            <a:r>
              <a:rPr lang="en-GB" altLang="nl-NL" sz="1200" baseline="0" noProof="0" dirty="0" err="1">
                <a:solidFill>
                  <a:srgbClr val="FF0000"/>
                </a:solidFill>
              </a:rPr>
              <a:t>uliotolewa</a:t>
            </a:r>
            <a:r>
              <a:rPr lang="en-GB" altLang="nl-NL" sz="1200" baseline="0" noProof="0" dirty="0">
                <a:solidFill>
                  <a:srgbClr val="FF0000"/>
                </a:solidFill>
              </a:rPr>
              <a:t> </a:t>
            </a:r>
            <a:r>
              <a:rPr lang="en-GB" altLang="nl-NL" sz="1200" baseline="0" noProof="0" dirty="0" err="1">
                <a:solidFill>
                  <a:srgbClr val="FF0000"/>
                </a:solidFill>
              </a:rPr>
              <a:t>awali</a:t>
            </a:r>
            <a:r>
              <a:rPr lang="en-GB" altLang="nl-NL" sz="1200" baseline="0" noProof="0" dirty="0">
                <a:solidFill>
                  <a:srgbClr val="FF0000"/>
                </a:solidFill>
              </a:rPr>
              <a:t>. </a:t>
            </a:r>
            <a:r>
              <a:rPr lang="en-GB" altLang="nl-NL" sz="1200" baseline="0" noProof="0" dirty="0" err="1">
                <a:solidFill>
                  <a:srgbClr val="FF0000"/>
                </a:solidFill>
              </a:rPr>
              <a:t>Jadili</a:t>
            </a:r>
            <a:r>
              <a:rPr lang="en-GB" altLang="nl-NL" sz="1200" baseline="0" noProof="0" dirty="0">
                <a:solidFill>
                  <a:srgbClr val="FF0000"/>
                </a:solidFill>
              </a:rPr>
              <a:t>, </a:t>
            </a:r>
            <a:r>
              <a:rPr lang="en-GB" altLang="nl-NL" sz="1200" baseline="0" noProof="0" dirty="0" err="1">
                <a:solidFill>
                  <a:srgbClr val="FF0000"/>
                </a:solidFill>
              </a:rPr>
              <a:t>nini</a:t>
            </a:r>
            <a:r>
              <a:rPr lang="en-GB" altLang="nl-NL" sz="1200" baseline="0" noProof="0" dirty="0">
                <a:solidFill>
                  <a:srgbClr val="FF0000"/>
                </a:solidFill>
              </a:rPr>
              <a:t> </a:t>
            </a:r>
            <a:r>
              <a:rPr lang="en-GB" altLang="nl-NL" sz="1200" baseline="0" noProof="0" dirty="0" err="1">
                <a:solidFill>
                  <a:srgbClr val="FF0000"/>
                </a:solidFill>
              </a:rPr>
              <a:t>kinachanganya</a:t>
            </a:r>
            <a:r>
              <a:rPr lang="en-GB" altLang="nl-NL" sz="1200" baseline="0" noProof="0" dirty="0">
                <a:solidFill>
                  <a:srgbClr val="FF0000"/>
                </a:solidFill>
              </a:rPr>
              <a:t> </a:t>
            </a:r>
            <a:r>
              <a:rPr lang="en-GB" altLang="nl-NL" sz="1200" baseline="0" noProof="0" dirty="0" err="1">
                <a:solidFill>
                  <a:srgbClr val="FF0000"/>
                </a:solidFill>
              </a:rPr>
              <a:t>ujumbe</a:t>
            </a:r>
            <a:r>
              <a:rPr lang="en-GB" altLang="nl-NL" sz="1200" baseline="0" noProof="0" dirty="0">
                <a:solidFill>
                  <a:srgbClr val="FF0000"/>
                </a:solidFill>
              </a:rPr>
              <a:t> </a:t>
            </a:r>
            <a:r>
              <a:rPr lang="en-GB" altLang="nl-NL" sz="1200" baseline="0" noProof="0" dirty="0" err="1">
                <a:solidFill>
                  <a:srgbClr val="FF0000"/>
                </a:solidFill>
              </a:rPr>
              <a:t>na</a:t>
            </a:r>
            <a:r>
              <a:rPr lang="en-GB" altLang="nl-NL" sz="1200" baseline="0" noProof="0" dirty="0">
                <a:solidFill>
                  <a:srgbClr val="FF0000"/>
                </a:solidFill>
              </a:rPr>
              <a:t> </a:t>
            </a:r>
            <a:r>
              <a:rPr lang="en-GB" altLang="nl-NL" sz="1200" baseline="0" noProof="0" dirty="0" err="1">
                <a:solidFill>
                  <a:srgbClr val="FF0000"/>
                </a:solidFill>
              </a:rPr>
              <a:t>nini</a:t>
            </a:r>
            <a:r>
              <a:rPr lang="en-GB" altLang="nl-NL" sz="1200" baseline="0" noProof="0" dirty="0">
                <a:solidFill>
                  <a:srgbClr val="FF0000"/>
                </a:solidFill>
              </a:rPr>
              <a:t> </a:t>
            </a:r>
            <a:r>
              <a:rPr lang="en-GB" altLang="nl-NL" sz="1200" baseline="0" noProof="0" dirty="0" err="1">
                <a:solidFill>
                  <a:srgbClr val="FF0000"/>
                </a:solidFill>
              </a:rPr>
              <a:t>sababu</a:t>
            </a:r>
            <a:r>
              <a:rPr lang="en-GB" altLang="nl-NL" sz="1200" baseline="0" noProof="0" dirty="0">
                <a:solidFill>
                  <a:srgbClr val="FF0000"/>
                </a:solidFill>
              </a:rPr>
              <a:t> </a:t>
            </a:r>
            <a:r>
              <a:rPr lang="en-GB" altLang="nl-NL" sz="1200" baseline="0" noProof="0" dirty="0" err="1">
                <a:solidFill>
                  <a:srgbClr val="FF0000"/>
                </a:solidFill>
              </a:rPr>
              <a:t>ya</a:t>
            </a:r>
            <a:r>
              <a:rPr lang="en-GB" altLang="nl-NL" sz="1200" baseline="0" noProof="0" dirty="0">
                <a:solidFill>
                  <a:srgbClr val="FF0000"/>
                </a:solidFill>
              </a:rPr>
              <a:t> </a:t>
            </a:r>
            <a:r>
              <a:rPr lang="en-GB" altLang="nl-NL" sz="1200" baseline="0" noProof="0" dirty="0" err="1">
                <a:solidFill>
                  <a:srgbClr val="FF0000"/>
                </a:solidFill>
              </a:rPr>
              <a:t>upotovu</a:t>
            </a:r>
            <a:r>
              <a:rPr lang="en-GB" altLang="nl-NL" sz="1200" baseline="0" noProof="0" dirty="0">
                <a:solidFill>
                  <a:srgbClr val="FF0000"/>
                </a:solidFill>
              </a:rPr>
              <a:t> au </a:t>
            </a:r>
            <a:r>
              <a:rPr lang="en-GB" altLang="nl-NL" sz="1200" baseline="0" noProof="0" dirty="0" err="1">
                <a:solidFill>
                  <a:srgbClr val="FF0000"/>
                </a:solidFill>
              </a:rPr>
              <a:t>kuharibika</a:t>
            </a:r>
            <a:r>
              <a:rPr lang="en-GB" altLang="nl-NL" sz="1200" baseline="0" noProof="0" dirty="0">
                <a:solidFill>
                  <a:srgbClr val="FF0000"/>
                </a:solidFill>
              </a:rPr>
              <a:t> </a:t>
            </a:r>
            <a:r>
              <a:rPr lang="en-GB" altLang="nl-NL" sz="1200" baseline="0" noProof="0" dirty="0" err="1">
                <a:solidFill>
                  <a:srgbClr val="FF0000"/>
                </a:solidFill>
              </a:rPr>
              <a:t>kwa</a:t>
            </a:r>
            <a:r>
              <a:rPr lang="en-GB" altLang="nl-NL" sz="1200" baseline="0" noProof="0" dirty="0">
                <a:solidFill>
                  <a:srgbClr val="FF0000"/>
                </a:solidFill>
              </a:rPr>
              <a:t> </a:t>
            </a:r>
            <a:r>
              <a:rPr lang="en-GB" altLang="nl-NL" sz="1200" baseline="0" noProof="0" dirty="0" err="1">
                <a:solidFill>
                  <a:srgbClr val="FF0000"/>
                </a:solidFill>
              </a:rPr>
              <a:t>mawasiliano</a:t>
            </a:r>
            <a:r>
              <a:rPr lang="en-GB" altLang="nl-NL" sz="1200" baseline="0" noProof="0" dirty="0">
                <a:solidFill>
                  <a:srgbClr val="FF0000"/>
                </a:solidFill>
              </a:rPr>
              <a:t>. </a:t>
            </a:r>
            <a:r>
              <a:rPr lang="en-GB" altLang="nl-NL" sz="1200" baseline="0" noProof="0" dirty="0" err="1">
                <a:solidFill>
                  <a:srgbClr val="FF0000"/>
                </a:solidFill>
              </a:rPr>
              <a:t>Uliza</a:t>
            </a:r>
            <a:r>
              <a:rPr lang="en-GB" altLang="nl-NL" sz="1200" baseline="0" noProof="0" dirty="0">
                <a:solidFill>
                  <a:srgbClr val="FF0000"/>
                </a:solidFill>
              </a:rPr>
              <a:t> </a:t>
            </a:r>
            <a:r>
              <a:rPr lang="en-GB" altLang="nl-NL" sz="1200" baseline="0" noProof="0" dirty="0" err="1">
                <a:solidFill>
                  <a:srgbClr val="FF0000"/>
                </a:solidFill>
              </a:rPr>
              <a:t>kuhusu</a:t>
            </a:r>
            <a:r>
              <a:rPr lang="en-GB" altLang="nl-NL" sz="1200" baseline="0" noProof="0" dirty="0">
                <a:solidFill>
                  <a:srgbClr val="FF0000"/>
                </a:solidFill>
              </a:rPr>
              <a:t> </a:t>
            </a:r>
            <a:r>
              <a:rPr lang="en-GB" altLang="nl-NL" sz="1200" baseline="0" noProof="0" dirty="0" err="1">
                <a:solidFill>
                  <a:srgbClr val="FF0000"/>
                </a:solidFill>
              </a:rPr>
              <a:t>uzoefu</a:t>
            </a:r>
            <a:r>
              <a:rPr lang="en-GB" altLang="nl-NL" sz="1200" baseline="0" noProof="0" dirty="0">
                <a:solidFill>
                  <a:srgbClr val="FF0000"/>
                </a:solidFill>
              </a:rPr>
              <a:t> </a:t>
            </a:r>
            <a:r>
              <a:rPr lang="en-GB" altLang="nl-NL" sz="1200" baseline="0" noProof="0" dirty="0" err="1">
                <a:solidFill>
                  <a:srgbClr val="FF0000"/>
                </a:solidFill>
              </a:rPr>
              <a:t>katiak</a:t>
            </a:r>
            <a:r>
              <a:rPr lang="en-GB" altLang="nl-NL" sz="1200" baseline="0" noProof="0" dirty="0">
                <a:solidFill>
                  <a:srgbClr val="FF0000"/>
                </a:solidFill>
              </a:rPr>
              <a:t> </a:t>
            </a:r>
            <a:r>
              <a:rPr lang="en-GB" altLang="nl-NL" sz="1200" baseline="0" noProof="0" dirty="0" err="1">
                <a:solidFill>
                  <a:srgbClr val="FF0000"/>
                </a:solidFill>
              </a:rPr>
              <a:t>maisha</a:t>
            </a:r>
            <a:r>
              <a:rPr lang="en-GB" altLang="nl-NL" sz="1200" baseline="0" noProof="0" dirty="0">
                <a:solidFill>
                  <a:srgbClr val="FF0000"/>
                </a:solidFill>
              </a:rPr>
              <a:t> </a:t>
            </a:r>
            <a:r>
              <a:rPr lang="en-GB" altLang="nl-NL" sz="1200" baseline="0" noProof="0" dirty="0" err="1">
                <a:solidFill>
                  <a:srgbClr val="FF0000"/>
                </a:solidFill>
              </a:rPr>
              <a:t>halisi</a:t>
            </a:r>
            <a:r>
              <a:rPr lang="en-GB" altLang="nl-NL" sz="1200" baseline="0" noProof="0" dirty="0">
                <a:solidFill>
                  <a:srgbClr val="FF0000"/>
                </a:solidFill>
              </a:rPr>
              <a:t>. Je, </a:t>
            </a:r>
            <a:r>
              <a:rPr lang="en-GB" altLang="nl-NL" sz="1200" baseline="0" noProof="0" dirty="0" err="1">
                <a:solidFill>
                  <a:srgbClr val="FF0000"/>
                </a:solidFill>
              </a:rPr>
              <a:t>washiriki</a:t>
            </a:r>
            <a:r>
              <a:rPr lang="en-GB" altLang="nl-NL" sz="1200" baseline="0" noProof="0" dirty="0">
                <a:solidFill>
                  <a:srgbClr val="FF0000"/>
                </a:solidFill>
              </a:rPr>
              <a:t> </a:t>
            </a:r>
            <a:r>
              <a:rPr lang="en-GB" altLang="nl-NL" sz="1200" baseline="0" noProof="0" dirty="0" err="1">
                <a:solidFill>
                  <a:srgbClr val="FF0000"/>
                </a:solidFill>
              </a:rPr>
              <a:t>wanaweza</a:t>
            </a:r>
            <a:r>
              <a:rPr lang="en-GB" altLang="nl-NL" sz="1200" baseline="0" noProof="0" dirty="0">
                <a:solidFill>
                  <a:srgbClr val="FF0000"/>
                </a:solidFill>
              </a:rPr>
              <a:t> </a:t>
            </a:r>
            <a:r>
              <a:rPr lang="en-GB" altLang="nl-NL" sz="1200" baseline="0" noProof="0" dirty="0" err="1">
                <a:solidFill>
                  <a:srgbClr val="FF0000"/>
                </a:solidFill>
              </a:rPr>
              <a:t>kutoa</a:t>
            </a:r>
            <a:r>
              <a:rPr lang="en-GB" altLang="nl-NL" sz="1200" baseline="0" noProof="0" dirty="0">
                <a:solidFill>
                  <a:srgbClr val="FF0000"/>
                </a:solidFill>
              </a:rPr>
              <a:t> </a:t>
            </a:r>
            <a:r>
              <a:rPr lang="en-GB" altLang="nl-NL" sz="1200" baseline="0" noProof="0" dirty="0" err="1">
                <a:solidFill>
                  <a:srgbClr val="FF0000"/>
                </a:solidFill>
              </a:rPr>
              <a:t>mifano</a:t>
            </a:r>
            <a:r>
              <a:rPr lang="en-GB" altLang="nl-NL" sz="1200" baseline="0" noProof="0" dirty="0">
                <a:solidFill>
                  <a:srgbClr val="FF0000"/>
                </a:solidFill>
              </a:rPr>
              <a:t>?  </a:t>
            </a:r>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22</a:t>
            </a:fld>
            <a:endParaRPr lang="nl-NL"/>
          </a:p>
        </p:txBody>
      </p:sp>
    </p:spTree>
    <p:extLst>
      <p:ext uri="{BB962C8B-B14F-4D97-AF65-F5344CB8AC3E}">
        <p14:creationId xmlns:p14="http://schemas.microsoft.com/office/powerpoint/2010/main" val="2153847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nl-NL" sz="1200" noProof="0" dirty="0">
                <a:solidFill>
                  <a:srgbClr val="CC3300"/>
                </a:solidFill>
              </a:rPr>
              <a:t>P.S</a:t>
            </a:r>
            <a:r>
              <a:rPr lang="en-GB" altLang="nl-NL" sz="1200" baseline="0" noProof="0" dirty="0">
                <a:solidFill>
                  <a:srgbClr val="CC3300"/>
                </a:solidFill>
              </a:rPr>
              <a:t>. </a:t>
            </a:r>
            <a:r>
              <a:rPr lang="en-GB" altLang="nl-NL" sz="1200" baseline="0" noProof="0" dirty="0" err="1">
                <a:solidFill>
                  <a:srgbClr val="CC3300"/>
                </a:solidFill>
              </a:rPr>
              <a:t>Huu</a:t>
            </a:r>
            <a:r>
              <a:rPr lang="en-GB" altLang="nl-NL" sz="1200" baseline="0" noProof="0" dirty="0">
                <a:solidFill>
                  <a:srgbClr val="CC3300"/>
                </a:solidFill>
              </a:rPr>
              <a:t> </a:t>
            </a:r>
            <a:r>
              <a:rPr lang="en-GB" altLang="nl-NL" sz="1200" baseline="0" noProof="0" dirty="0" err="1">
                <a:solidFill>
                  <a:srgbClr val="CC3300"/>
                </a:solidFill>
              </a:rPr>
              <a:t>ni</a:t>
            </a:r>
            <a:r>
              <a:rPr lang="en-GB" altLang="nl-NL" sz="1200" baseline="0" noProof="0" dirty="0">
                <a:solidFill>
                  <a:srgbClr val="CC3300"/>
                </a:solidFill>
              </a:rPr>
              <a:t> </a:t>
            </a:r>
            <a:r>
              <a:rPr lang="en-GB" altLang="nl-NL" sz="1200" baseline="0" noProof="0" dirty="0" err="1">
                <a:solidFill>
                  <a:srgbClr val="CC3300"/>
                </a:solidFill>
              </a:rPr>
              <a:t>mfano</a:t>
            </a:r>
            <a:r>
              <a:rPr lang="en-GB" altLang="nl-NL" sz="1200" baseline="0" noProof="0" dirty="0">
                <a:solidFill>
                  <a:srgbClr val="CC3300"/>
                </a:solidFill>
              </a:rPr>
              <a:t> </a:t>
            </a:r>
            <a:r>
              <a:rPr lang="en-GB" altLang="nl-NL" sz="1200" baseline="0" noProof="0" dirty="0" err="1">
                <a:solidFill>
                  <a:srgbClr val="CC3300"/>
                </a:solidFill>
              </a:rPr>
              <a:t>tu</a:t>
            </a:r>
            <a:r>
              <a:rPr lang="en-GB" altLang="nl-NL" sz="1200" baseline="0" noProof="0" dirty="0">
                <a:solidFill>
                  <a:srgbClr val="CC3300"/>
                </a:solidFill>
              </a:rPr>
              <a:t>. </a:t>
            </a:r>
            <a:r>
              <a:rPr lang="en-GB" altLang="nl-NL" sz="1200" baseline="0" noProof="0" dirty="0" err="1">
                <a:solidFill>
                  <a:srgbClr val="CC3300"/>
                </a:solidFill>
              </a:rPr>
              <a:t>Fanya</a:t>
            </a:r>
            <a:r>
              <a:rPr lang="en-GB" altLang="nl-NL" sz="1200" baseline="0" noProof="0" dirty="0">
                <a:solidFill>
                  <a:srgbClr val="CC3300"/>
                </a:solidFill>
              </a:rPr>
              <a:t> </a:t>
            </a:r>
            <a:r>
              <a:rPr lang="en-GB" altLang="nl-NL" sz="1200" baseline="0" noProof="0" dirty="0" err="1">
                <a:solidFill>
                  <a:srgbClr val="CC3300"/>
                </a:solidFill>
              </a:rPr>
              <a:t>ujumbe</a:t>
            </a:r>
            <a:r>
              <a:rPr lang="en-GB" altLang="nl-NL" sz="1200" baseline="0" noProof="0" dirty="0">
                <a:solidFill>
                  <a:srgbClr val="CC3300"/>
                </a:solidFill>
              </a:rPr>
              <a:t> </a:t>
            </a:r>
            <a:r>
              <a:rPr lang="en-GB" altLang="nl-NL" sz="1200" baseline="0" noProof="0" dirty="0" err="1">
                <a:solidFill>
                  <a:srgbClr val="CC3300"/>
                </a:solidFill>
              </a:rPr>
              <a:t>usio</a:t>
            </a:r>
            <a:r>
              <a:rPr lang="en-GB" altLang="nl-NL" sz="1200" baseline="0" noProof="0" dirty="0">
                <a:solidFill>
                  <a:srgbClr val="CC3300"/>
                </a:solidFill>
              </a:rPr>
              <a:t> </a:t>
            </a:r>
            <a:r>
              <a:rPr lang="en-GB" altLang="nl-NL" sz="1200" baseline="0" noProof="0" dirty="0" err="1">
                <a:solidFill>
                  <a:srgbClr val="CC3300"/>
                </a:solidFill>
              </a:rPr>
              <a:t>mrefu</a:t>
            </a:r>
            <a:r>
              <a:rPr lang="en-GB" altLang="nl-NL" sz="1200" baseline="0" noProof="0" dirty="0">
                <a:solidFill>
                  <a:srgbClr val="CC3300"/>
                </a:solidFill>
              </a:rPr>
              <a:t> </a:t>
            </a:r>
            <a:r>
              <a:rPr lang="en-GB" altLang="nl-NL" sz="1200" baseline="0" noProof="0" dirty="0" err="1">
                <a:solidFill>
                  <a:srgbClr val="CC3300"/>
                </a:solidFill>
              </a:rPr>
              <a:t>sana</a:t>
            </a:r>
            <a:r>
              <a:rPr lang="en-GB" altLang="nl-NL" sz="1200" baseline="0" noProof="0" dirty="0">
                <a:solidFill>
                  <a:srgbClr val="CC3300"/>
                </a:solidFill>
              </a:rPr>
              <a:t>. </a:t>
            </a:r>
            <a:r>
              <a:rPr lang="en-GB" altLang="nl-NL" sz="1200" baseline="0" noProof="0" dirty="0" err="1">
                <a:solidFill>
                  <a:srgbClr val="CC3300"/>
                </a:solidFill>
              </a:rPr>
              <a:t>Ufanye</a:t>
            </a:r>
            <a:r>
              <a:rPr lang="en-GB" altLang="nl-NL" sz="1200" baseline="0" noProof="0" dirty="0">
                <a:solidFill>
                  <a:srgbClr val="CC3300"/>
                </a:solidFill>
              </a:rPr>
              <a:t> </a:t>
            </a:r>
            <a:r>
              <a:rPr lang="en-GB" altLang="nl-NL" sz="1200" baseline="0" noProof="0" dirty="0" err="1">
                <a:solidFill>
                  <a:srgbClr val="CC3300"/>
                </a:solidFill>
              </a:rPr>
              <a:t>kuwa</a:t>
            </a:r>
            <a:r>
              <a:rPr lang="en-GB" altLang="nl-NL" sz="1200" baseline="0" noProof="0" dirty="0">
                <a:solidFill>
                  <a:srgbClr val="CC3300"/>
                </a:solidFill>
              </a:rPr>
              <a:t> </a:t>
            </a:r>
            <a:r>
              <a:rPr lang="en-GB" altLang="nl-NL" sz="1200" baseline="0" noProof="0" dirty="0" err="1">
                <a:solidFill>
                  <a:srgbClr val="CC3300"/>
                </a:solidFill>
              </a:rPr>
              <a:t>rahisi</a:t>
            </a:r>
            <a:r>
              <a:rPr lang="en-GB" altLang="nl-NL" sz="1200" baseline="0" noProof="0" dirty="0">
                <a:solidFill>
                  <a:srgbClr val="CC3300"/>
                </a:solidFill>
              </a:rPr>
              <a:t>.</a:t>
            </a:r>
            <a:endParaRPr lang="en-GB" altLang="nl-NL" sz="1200" noProof="0" dirty="0">
              <a:solidFill>
                <a:srgbClr val="CC3300"/>
              </a:solidFill>
            </a:endParaRP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23</a:t>
            </a:fld>
            <a:endParaRPr lang="nl-NL"/>
          </a:p>
        </p:txBody>
      </p:sp>
    </p:spTree>
    <p:extLst>
      <p:ext uri="{BB962C8B-B14F-4D97-AF65-F5344CB8AC3E}">
        <p14:creationId xmlns:p14="http://schemas.microsoft.com/office/powerpoint/2010/main" val="2822359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baseline="0" dirty="0"/>
          </a:p>
          <a:p>
            <a:r>
              <a:rPr lang="en-GB" baseline="0" dirty="0" err="1"/>
              <a:t>Baadhi</a:t>
            </a:r>
            <a:r>
              <a:rPr lang="en-GB" baseline="0" dirty="0"/>
              <a:t> </a:t>
            </a:r>
            <a:r>
              <a:rPr lang="en-GB" baseline="0" dirty="0" err="1"/>
              <a:t>ya</a:t>
            </a:r>
            <a:r>
              <a:rPr lang="en-GB" baseline="0" dirty="0"/>
              <a:t> </a:t>
            </a:r>
            <a:r>
              <a:rPr lang="en-GB" baseline="0" dirty="0" err="1"/>
              <a:t>mazoezi</a:t>
            </a:r>
            <a:r>
              <a:rPr lang="en-GB" baseline="0" dirty="0"/>
              <a:t> </a:t>
            </a:r>
            <a:r>
              <a:rPr lang="en-GB" baseline="0" dirty="0" err="1"/>
              <a:t>kama</a:t>
            </a:r>
            <a:r>
              <a:rPr lang="en-GB" baseline="0" dirty="0"/>
              <a:t> </a:t>
            </a:r>
            <a:r>
              <a:rPr lang="en-GB" baseline="0" dirty="0" err="1"/>
              <a:t>kama</a:t>
            </a:r>
            <a:r>
              <a:rPr lang="en-GB" baseline="0" dirty="0"/>
              <a:t> </a:t>
            </a:r>
            <a:r>
              <a:rPr lang="en-GB" b="0" i="0" dirty="0" err="1"/>
              <a:t>Chemsha</a:t>
            </a:r>
            <a:r>
              <a:rPr lang="en-GB" b="0" i="0" dirty="0"/>
              <a:t> Bongo </a:t>
            </a:r>
            <a:r>
              <a:rPr lang="en-GB" baseline="0" dirty="0" err="1"/>
              <a:t>na</a:t>
            </a:r>
            <a:r>
              <a:rPr lang="en-GB" baseline="0" dirty="0"/>
              <a:t> </a:t>
            </a:r>
            <a:r>
              <a:rPr lang="en-GB" i="0" baseline="0" dirty="0" err="1"/>
              <a:t>vichangamshi</a:t>
            </a:r>
            <a:r>
              <a:rPr lang="en-GB" i="1" baseline="0" dirty="0"/>
              <a:t>  </a:t>
            </a:r>
            <a:r>
              <a:rPr lang="en-GB" i="0" baseline="0" dirty="0" err="1"/>
              <a:t>katika</a:t>
            </a:r>
            <a:r>
              <a:rPr lang="en-GB" i="0" baseline="0" dirty="0"/>
              <a:t> </a:t>
            </a:r>
            <a:r>
              <a:rPr lang="en-GB" i="0" baseline="0" dirty="0" err="1"/>
              <a:t>uwasilishaji</a:t>
            </a:r>
            <a:r>
              <a:rPr lang="en-GB" i="0" baseline="0" dirty="0"/>
              <a:t> </a:t>
            </a:r>
            <a:r>
              <a:rPr lang="en-GB" i="0" baseline="0" dirty="0" err="1"/>
              <a:t>huu</a:t>
            </a:r>
            <a:r>
              <a:rPr lang="en-GB" i="0" baseline="0" dirty="0"/>
              <a:t> </a:t>
            </a:r>
            <a:r>
              <a:rPr lang="en-GB" i="0" baseline="0" dirty="0" err="1"/>
              <a:t>yanaweza</a:t>
            </a:r>
            <a:r>
              <a:rPr lang="en-GB" i="0" baseline="0" dirty="0"/>
              <a:t> </a:t>
            </a:r>
            <a:r>
              <a:rPr lang="en-GB" i="0" baseline="0" dirty="0" err="1"/>
              <a:t>kutumika</a:t>
            </a:r>
            <a:r>
              <a:rPr lang="en-GB" i="0" baseline="0" dirty="0"/>
              <a:t> </a:t>
            </a:r>
            <a:r>
              <a:rPr lang="en-GB" i="0" baseline="0" dirty="0" err="1"/>
              <a:t>kuhamasisha</a:t>
            </a:r>
            <a:r>
              <a:rPr lang="en-GB" i="0" baseline="0" dirty="0"/>
              <a:t> </a:t>
            </a:r>
            <a:r>
              <a:rPr lang="en-GB" i="0" baseline="0" dirty="0" err="1"/>
              <a:t>kundi</a:t>
            </a:r>
            <a:r>
              <a:rPr lang="en-GB" i="0" baseline="0" dirty="0"/>
              <a:t> au </a:t>
            </a:r>
            <a:r>
              <a:rPr lang="en-GB" i="0" baseline="0" dirty="0" err="1"/>
              <a:t>kutumia</a:t>
            </a:r>
            <a:r>
              <a:rPr lang="en-GB" i="0" baseline="0" dirty="0"/>
              <a:t> </a:t>
            </a:r>
            <a:r>
              <a:rPr lang="en-GB" i="0" baseline="0" dirty="0" err="1"/>
              <a:t>mbinu</a:t>
            </a:r>
            <a:r>
              <a:rPr lang="en-GB" i="0" baseline="0" dirty="0"/>
              <a:t> </a:t>
            </a:r>
            <a:r>
              <a:rPr lang="en-GB" i="0" baseline="0" dirty="0" err="1"/>
              <a:t>hizi</a:t>
            </a:r>
            <a:r>
              <a:rPr lang="en-GB" i="0" baseline="0" dirty="0"/>
              <a:t> </a:t>
            </a:r>
            <a:r>
              <a:rPr lang="en-GB" i="0" baseline="0" dirty="0" err="1"/>
              <a:t>kama</a:t>
            </a:r>
            <a:r>
              <a:rPr lang="en-GB" i="0" baseline="0" dirty="0"/>
              <a:t> </a:t>
            </a:r>
            <a:r>
              <a:rPr lang="en-GB" i="0" baseline="0" dirty="0" err="1"/>
              <a:t>mwito</a:t>
            </a:r>
            <a:r>
              <a:rPr lang="en-GB" i="0" baseline="0" dirty="0"/>
              <a:t> </a:t>
            </a:r>
            <a:r>
              <a:rPr lang="en-GB" i="0" baseline="0" dirty="0" err="1"/>
              <a:t>wa</a:t>
            </a:r>
            <a:r>
              <a:rPr lang="en-GB" i="0" baseline="0" dirty="0"/>
              <a:t> </a:t>
            </a:r>
            <a:r>
              <a:rPr lang="en-GB" i="0" baseline="0" dirty="0" err="1"/>
              <a:t>kuamsha</a:t>
            </a:r>
            <a:r>
              <a:rPr lang="en-GB" i="0" baseline="0" dirty="0"/>
              <a:t> </a:t>
            </a:r>
            <a:r>
              <a:rPr lang="en-GB" i="0" baseline="0" dirty="0" err="1"/>
              <a:t>kundi</a:t>
            </a:r>
            <a:r>
              <a:rPr lang="en-GB" i="0" baseline="0" dirty="0"/>
              <a:t>, </a:t>
            </a:r>
            <a:r>
              <a:rPr lang="en-GB" i="0" baseline="0" dirty="0" err="1"/>
              <a:t>kwa</a:t>
            </a:r>
            <a:r>
              <a:rPr lang="en-GB" i="0" baseline="0" dirty="0"/>
              <a:t> </a:t>
            </a:r>
            <a:r>
              <a:rPr lang="en-GB" i="0" baseline="0" dirty="0" err="1"/>
              <a:t>mfano</a:t>
            </a:r>
            <a:r>
              <a:rPr lang="en-GB" i="0" baseline="0" dirty="0"/>
              <a:t> </a:t>
            </a:r>
            <a:r>
              <a:rPr lang="en-GB" i="0" baseline="0" dirty="0" err="1"/>
              <a:t>baada</a:t>
            </a:r>
            <a:r>
              <a:rPr lang="en-GB" i="0" baseline="0" dirty="0"/>
              <a:t> </a:t>
            </a:r>
            <a:r>
              <a:rPr lang="en-GB" i="0" baseline="0" dirty="0" err="1"/>
              <a:t>ya</a:t>
            </a:r>
            <a:r>
              <a:rPr lang="en-GB" i="0" baseline="0" dirty="0"/>
              <a:t> </a:t>
            </a:r>
            <a:r>
              <a:rPr lang="en-GB" i="0" baseline="0" dirty="0" err="1"/>
              <a:t>chakula</a:t>
            </a:r>
            <a:r>
              <a:rPr lang="en-GB" i="0" baseline="0" dirty="0"/>
              <a:t> cha </a:t>
            </a:r>
            <a:r>
              <a:rPr lang="en-GB" i="0" baseline="0" dirty="0" err="1"/>
              <a:t>mchana</a:t>
            </a:r>
            <a:r>
              <a:rPr lang="en-GB" i="0" baseline="0" dirty="0"/>
              <a:t> au </a:t>
            </a:r>
            <a:r>
              <a:rPr lang="en-GB" i="0" baseline="0" dirty="0" err="1"/>
              <a:t>wanafunzi</a:t>
            </a:r>
            <a:r>
              <a:rPr lang="en-GB" i="0" baseline="0" dirty="0"/>
              <a:t> </a:t>
            </a:r>
            <a:r>
              <a:rPr lang="en-GB" i="0" baseline="0" dirty="0" err="1"/>
              <a:t>wanapoishiwa</a:t>
            </a:r>
            <a:r>
              <a:rPr lang="en-GB" i="0" baseline="0" dirty="0"/>
              <a:t> </a:t>
            </a:r>
            <a:r>
              <a:rPr lang="en-GB" i="0" baseline="0" dirty="0" err="1"/>
              <a:t>nguvu</a:t>
            </a:r>
            <a:r>
              <a:rPr lang="en-GB" i="0" baseline="0" dirty="0"/>
              <a:t>. </a:t>
            </a:r>
            <a:r>
              <a:rPr lang="en-GB" i="0" baseline="0" dirty="0" err="1"/>
              <a:t>Kwa</a:t>
            </a:r>
            <a:r>
              <a:rPr lang="en-GB" i="0" baseline="0" dirty="0"/>
              <a:t> </a:t>
            </a:r>
            <a:r>
              <a:rPr lang="en-GB" i="0" baseline="0" dirty="0" err="1"/>
              <a:t>ujumla</a:t>
            </a:r>
            <a:r>
              <a:rPr lang="en-GB" i="0" baseline="0" dirty="0"/>
              <a:t> </a:t>
            </a:r>
            <a:r>
              <a:rPr lang="en-GB" i="0" baseline="0" dirty="0" err="1"/>
              <a:t>watu</a:t>
            </a:r>
            <a:r>
              <a:rPr lang="en-GB" i="0" baseline="0" dirty="0"/>
              <a:t> </a:t>
            </a:r>
            <a:r>
              <a:rPr lang="en-GB" i="0" baseline="0" dirty="0" err="1"/>
              <a:t>hawawezi</a:t>
            </a:r>
            <a:r>
              <a:rPr lang="en-GB" i="0" baseline="0" dirty="0"/>
              <a:t> </a:t>
            </a:r>
            <a:r>
              <a:rPr lang="en-GB" i="0" baseline="0" dirty="0" err="1"/>
              <a:t>kuwa</a:t>
            </a:r>
            <a:r>
              <a:rPr lang="en-GB" i="0" baseline="0" dirty="0"/>
              <a:t> </a:t>
            </a:r>
            <a:r>
              <a:rPr lang="en-GB" i="0" baseline="0" dirty="0" err="1"/>
              <a:t>makini</a:t>
            </a:r>
            <a:r>
              <a:rPr lang="en-GB" i="0" baseline="0" dirty="0"/>
              <a:t> </a:t>
            </a:r>
            <a:r>
              <a:rPr lang="en-GB" i="0" baseline="0" dirty="0" err="1"/>
              <a:t>na</a:t>
            </a:r>
            <a:r>
              <a:rPr lang="en-GB" i="0" baseline="0" dirty="0"/>
              <a:t> </a:t>
            </a:r>
            <a:r>
              <a:rPr lang="en-GB" i="0" baseline="0" dirty="0" err="1"/>
              <a:t>jambo</a:t>
            </a:r>
            <a:r>
              <a:rPr lang="en-GB" i="0" baseline="0" dirty="0"/>
              <a:t> </a:t>
            </a:r>
            <a:r>
              <a:rPr lang="en-GB" i="0" baseline="0" dirty="0" err="1"/>
              <a:t>fulani</a:t>
            </a:r>
            <a:r>
              <a:rPr lang="en-GB" i="0" baseline="0" dirty="0"/>
              <a:t> </a:t>
            </a:r>
            <a:r>
              <a:rPr lang="en-GB" i="0" baseline="0" dirty="0" err="1"/>
              <a:t>kwa</a:t>
            </a:r>
            <a:r>
              <a:rPr lang="en-GB" i="0" baseline="0" dirty="0"/>
              <a:t> </a:t>
            </a:r>
            <a:r>
              <a:rPr lang="en-GB" i="0" baseline="0" dirty="0" err="1"/>
              <a:t>muda</a:t>
            </a:r>
            <a:r>
              <a:rPr lang="en-GB" i="0" baseline="0" dirty="0"/>
              <a:t> </a:t>
            </a:r>
            <a:r>
              <a:rPr lang="en-GB" i="0" baseline="0" dirty="0" err="1"/>
              <a:t>mrefu</a:t>
            </a:r>
            <a:r>
              <a:rPr lang="en-GB" i="0" baseline="0" dirty="0"/>
              <a:t>. </a:t>
            </a:r>
            <a:r>
              <a:rPr lang="en-GB" i="0" baseline="0" dirty="0" err="1"/>
              <a:t>Burudani</a:t>
            </a:r>
            <a:r>
              <a:rPr lang="en-GB" i="0" baseline="0" dirty="0"/>
              <a:t> </a:t>
            </a:r>
            <a:r>
              <a:rPr lang="en-GB" i="0" baseline="0" dirty="0" err="1"/>
              <a:t>ya</a:t>
            </a:r>
            <a:r>
              <a:rPr lang="en-GB" i="0" baseline="0" dirty="0"/>
              <a:t> </a:t>
            </a:r>
            <a:r>
              <a:rPr lang="en-GB" i="0" baseline="0" dirty="0" err="1"/>
              <a:t>kawaida</a:t>
            </a:r>
            <a:r>
              <a:rPr lang="en-GB" i="0" baseline="0" dirty="0"/>
              <a:t> </a:t>
            </a:r>
            <a:r>
              <a:rPr lang="en-GB" i="0" baseline="0" dirty="0" err="1"/>
              <a:t>ya</a:t>
            </a:r>
            <a:r>
              <a:rPr lang="en-GB" i="0" baseline="0" dirty="0"/>
              <a:t> </a:t>
            </a:r>
            <a:r>
              <a:rPr lang="en-GB" i="0" baseline="0" dirty="0" err="1"/>
              <a:t>akili</a:t>
            </a:r>
            <a:r>
              <a:rPr lang="en-GB" i="0" baseline="0" dirty="0"/>
              <a:t> </a:t>
            </a:r>
            <a:r>
              <a:rPr lang="en-GB" i="0" baseline="0" dirty="0" err="1"/>
              <a:t>na</a:t>
            </a:r>
            <a:r>
              <a:rPr lang="en-GB" i="0" baseline="0" dirty="0"/>
              <a:t> </a:t>
            </a:r>
            <a:r>
              <a:rPr lang="en-GB" i="0" baseline="0" dirty="0" err="1"/>
              <a:t>mapumziko</a:t>
            </a:r>
            <a:r>
              <a:rPr lang="en-GB" i="0" baseline="0" dirty="0"/>
              <a:t> </a:t>
            </a:r>
            <a:r>
              <a:rPr lang="en-GB" i="0" baseline="0" dirty="0" err="1"/>
              <a:t>katikati</a:t>
            </a:r>
            <a:r>
              <a:rPr lang="en-GB" i="0" baseline="0" dirty="0"/>
              <a:t> </a:t>
            </a:r>
            <a:r>
              <a:rPr lang="en-GB" i="0" baseline="0" dirty="0" err="1"/>
              <a:t>ya</a:t>
            </a:r>
            <a:r>
              <a:rPr lang="en-GB" i="0" baseline="0" dirty="0"/>
              <a:t> </a:t>
            </a:r>
            <a:r>
              <a:rPr lang="en-GB" i="0" baseline="0" dirty="0" err="1"/>
              <a:t>somo</a:t>
            </a:r>
            <a:r>
              <a:rPr lang="en-GB" i="0" baseline="0" dirty="0"/>
              <a:t> </a:t>
            </a:r>
            <a:r>
              <a:rPr lang="en-GB" i="0" baseline="0" dirty="0" err="1"/>
              <a:t>husaidia</a:t>
            </a:r>
            <a:r>
              <a:rPr lang="en-GB" i="0" baseline="0" dirty="0"/>
              <a:t> </a:t>
            </a:r>
            <a:r>
              <a:rPr lang="en-GB" i="0" baseline="0" dirty="0" err="1"/>
              <a:t>washiriki</a:t>
            </a:r>
            <a:r>
              <a:rPr lang="en-GB" i="0" baseline="0" dirty="0"/>
              <a:t>/</a:t>
            </a:r>
            <a:r>
              <a:rPr lang="en-GB" i="0" baseline="0" dirty="0" err="1"/>
              <a:t>wanafunzi</a:t>
            </a:r>
            <a:r>
              <a:rPr lang="en-GB" i="0" baseline="0" dirty="0"/>
              <a:t> </a:t>
            </a:r>
            <a:r>
              <a:rPr lang="en-GB" i="0" baseline="0" dirty="0" err="1"/>
              <a:t>kubaki</a:t>
            </a:r>
            <a:r>
              <a:rPr lang="en-GB" i="0" baseline="0" dirty="0"/>
              <a:t> </a:t>
            </a:r>
            <a:r>
              <a:rPr lang="en-GB" i="0" baseline="0" dirty="0" err="1"/>
              <a:t>makini</a:t>
            </a:r>
            <a:r>
              <a:rPr lang="en-GB" i="0" baseline="0" dirty="0"/>
              <a:t> </a:t>
            </a:r>
            <a:r>
              <a:rPr lang="en-GB" i="0" baseline="0" dirty="0" err="1"/>
              <a:t>muda</a:t>
            </a:r>
            <a:r>
              <a:rPr lang="en-GB" i="0" baseline="0" dirty="0"/>
              <a:t> </a:t>
            </a:r>
            <a:r>
              <a:rPr lang="en-GB" i="0" baseline="0" dirty="0" err="1"/>
              <a:t>mrefu</a:t>
            </a:r>
            <a:r>
              <a:rPr lang="en-GB" i="0" baseline="0" dirty="0"/>
              <a:t> </a:t>
            </a:r>
            <a:r>
              <a:rPr lang="en-GB" i="0" baseline="0" dirty="0" err="1"/>
              <a:t>zaidi</a:t>
            </a:r>
            <a:r>
              <a:rPr lang="en-GB" i="0" baseline="0" dirty="0"/>
              <a:t>. </a:t>
            </a:r>
            <a:r>
              <a:rPr lang="en-GB" i="0" baseline="0" dirty="0" err="1"/>
              <a:t>Mazoezi</a:t>
            </a:r>
            <a:r>
              <a:rPr lang="en-GB" i="0" baseline="0" dirty="0"/>
              <a:t> </a:t>
            </a:r>
            <a:r>
              <a:rPr lang="en-GB" i="0" baseline="0" dirty="0" err="1"/>
              <a:t>matatu</a:t>
            </a:r>
            <a:r>
              <a:rPr lang="en-GB" i="0" baseline="0" dirty="0"/>
              <a:t> </a:t>
            </a:r>
            <a:r>
              <a:rPr lang="en-GB" i="0" baseline="0" dirty="0" err="1"/>
              <a:t>yenye</a:t>
            </a:r>
            <a:r>
              <a:rPr lang="en-GB" i="0" baseline="0" dirty="0"/>
              <a:t> </a:t>
            </a:r>
            <a:r>
              <a:rPr lang="en-GB" i="0" baseline="0" dirty="0" err="1"/>
              <a:t>jina</a:t>
            </a:r>
            <a:r>
              <a:rPr lang="en-GB" i="0" baseline="0" dirty="0"/>
              <a:t> “</a:t>
            </a:r>
            <a:r>
              <a:rPr lang="en-GB" i="0" baseline="0" dirty="0" err="1"/>
              <a:t>kuanza</a:t>
            </a:r>
            <a:r>
              <a:rPr lang="en-GB" i="0" baseline="0" dirty="0"/>
              <a:t> </a:t>
            </a:r>
            <a:r>
              <a:rPr lang="en-GB" i="0" baseline="0" dirty="0" err="1"/>
              <a:t>tena</a:t>
            </a:r>
            <a:r>
              <a:rPr lang="en-GB" i="0" baseline="0" dirty="0"/>
              <a:t>” </a:t>
            </a:r>
            <a:r>
              <a:rPr lang="en-GB" i="0" baseline="0" dirty="0" err="1"/>
              <a:t>yanaweza</a:t>
            </a:r>
            <a:r>
              <a:rPr lang="en-GB" i="0" baseline="0" dirty="0"/>
              <a:t> </a:t>
            </a:r>
            <a:r>
              <a:rPr lang="en-GB" i="0" baseline="0" dirty="0" err="1"/>
              <a:t>kutumika</a:t>
            </a:r>
            <a:r>
              <a:rPr lang="en-GB" i="0" baseline="0" dirty="0"/>
              <a:t> </a:t>
            </a:r>
            <a:r>
              <a:rPr lang="en-GB" i="0" baseline="0" dirty="0" err="1"/>
              <a:t>kuliangalia</a:t>
            </a:r>
            <a:r>
              <a:rPr lang="en-GB" i="0" baseline="0" dirty="0"/>
              <a:t> </a:t>
            </a:r>
            <a:r>
              <a:rPr lang="en-GB" i="0" baseline="0" dirty="0" err="1"/>
              <a:t>somo</a:t>
            </a:r>
            <a:r>
              <a:rPr lang="en-GB" i="0" baseline="0" dirty="0"/>
              <a:t> </a:t>
            </a:r>
            <a:r>
              <a:rPr lang="en-GB" i="0" baseline="0" dirty="0" err="1"/>
              <a:t>lililofundishwa</a:t>
            </a:r>
            <a:r>
              <a:rPr lang="en-GB" i="0" baseline="0" dirty="0"/>
              <a:t> </a:t>
            </a:r>
            <a:r>
              <a:rPr lang="en-GB" i="0" baseline="0" dirty="0" err="1"/>
              <a:t>na</a:t>
            </a:r>
            <a:r>
              <a:rPr lang="en-GB" i="0" baseline="0" dirty="0"/>
              <a:t> </a:t>
            </a:r>
            <a:r>
              <a:rPr lang="en-GB" i="0" baseline="0" dirty="0" err="1"/>
              <a:t>kurudisha</a:t>
            </a:r>
            <a:r>
              <a:rPr lang="en-GB" i="0" baseline="0" dirty="0"/>
              <a:t> </a:t>
            </a:r>
            <a:r>
              <a:rPr lang="en-GB" i="0" baseline="0" dirty="0" err="1"/>
              <a:t>maudhui</a:t>
            </a:r>
            <a:r>
              <a:rPr lang="en-GB" i="0" baseline="0" dirty="0"/>
              <a:t> </a:t>
            </a:r>
            <a:r>
              <a:rPr lang="en-GB" i="0" baseline="0" dirty="0" err="1"/>
              <a:t>ya</a:t>
            </a:r>
            <a:r>
              <a:rPr lang="en-GB" i="0" baseline="0" dirty="0"/>
              <a:t> </a:t>
            </a:r>
            <a:r>
              <a:rPr lang="en-GB" i="0" baseline="0" dirty="0" err="1"/>
              <a:t>mada</a:t>
            </a:r>
            <a:r>
              <a:rPr lang="en-GB" i="0" baseline="0" dirty="0"/>
              <a:t>. </a:t>
            </a:r>
            <a:endParaRPr lang="en-GB" i="1"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24</a:t>
            </a:fld>
            <a:endParaRPr lang="nl-NL"/>
          </a:p>
        </p:txBody>
      </p:sp>
    </p:spTree>
    <p:extLst>
      <p:ext uri="{BB962C8B-B14F-4D97-AF65-F5344CB8AC3E}">
        <p14:creationId xmlns:p14="http://schemas.microsoft.com/office/powerpoint/2010/main" val="331360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3</a:t>
            </a:fld>
            <a:endParaRPr lang="nl-NL"/>
          </a:p>
        </p:txBody>
      </p:sp>
    </p:spTree>
    <p:extLst>
      <p:ext uri="{BB962C8B-B14F-4D97-AF65-F5344CB8AC3E}">
        <p14:creationId xmlns:p14="http://schemas.microsoft.com/office/powerpoint/2010/main" val="389084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918190-66FE-4E96-967B-11939A43C25F}" type="slidenum">
              <a:rPr lang="pt-BR" altLang="nl-NL">
                <a:latin typeface="Calibri" panose="020F0502020204030204" pitchFamily="34" charset="0"/>
              </a:rPr>
              <a:pPr eaLnBrk="1" hangingPunct="1"/>
              <a:t>4</a:t>
            </a:fld>
            <a:endParaRPr lang="pt-BR" altLang="nl-NL">
              <a:latin typeface="Calibri" panose="020F0502020204030204"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nl-NL" baseline="0" noProof="0" dirty="0" err="1"/>
              <a:t>Unatumia</a:t>
            </a:r>
            <a:r>
              <a:rPr lang="en-GB" altLang="nl-NL" baseline="0" noProof="0" dirty="0"/>
              <a:t> </a:t>
            </a:r>
            <a:r>
              <a:rPr lang="en-GB" altLang="nl-NL" baseline="0" noProof="0" dirty="0" err="1"/>
              <a:t>chemsha</a:t>
            </a:r>
            <a:r>
              <a:rPr lang="en-GB" altLang="nl-NL" baseline="0" noProof="0" dirty="0"/>
              <a:t> bongo </a:t>
            </a:r>
            <a:r>
              <a:rPr lang="en-GB" altLang="nl-NL" baseline="0" noProof="0" dirty="0" err="1"/>
              <a:t>kuamsha</a:t>
            </a:r>
            <a:r>
              <a:rPr lang="en-GB" altLang="nl-NL" baseline="0" noProof="0" dirty="0"/>
              <a:t> </a:t>
            </a:r>
            <a:r>
              <a:rPr lang="en-GB" altLang="nl-NL" baseline="0" noProof="0" dirty="0" err="1"/>
              <a:t>fikra</a:t>
            </a:r>
            <a:r>
              <a:rPr lang="en-GB" altLang="nl-NL" baseline="0" noProof="0" dirty="0"/>
              <a:t> </a:t>
            </a:r>
            <a:r>
              <a:rPr lang="en-GB" altLang="nl-NL" baseline="0" noProof="0" dirty="0" err="1"/>
              <a:t>za</a:t>
            </a:r>
            <a:r>
              <a:rPr lang="en-GB" altLang="nl-NL" baseline="0" noProof="0" dirty="0"/>
              <a:t> </a:t>
            </a:r>
            <a:r>
              <a:rPr lang="en-GB" altLang="nl-NL" baseline="0" noProof="0" dirty="0" err="1"/>
              <a:t>ubunifu</a:t>
            </a:r>
            <a:r>
              <a:rPr lang="en-GB" altLang="nl-NL" baseline="0" noProof="0" dirty="0"/>
              <a:t> </a:t>
            </a:r>
            <a:r>
              <a:rPr lang="en-GB" altLang="nl-NL" baseline="0" noProof="0" dirty="0" err="1"/>
              <a:t>na</a:t>
            </a:r>
            <a:r>
              <a:rPr lang="en-GB" altLang="nl-NL" baseline="0" noProof="0" dirty="0"/>
              <a:t> </a:t>
            </a:r>
            <a:r>
              <a:rPr lang="en-GB" altLang="nl-NL" baseline="0" noProof="0" dirty="0" err="1"/>
              <a:t>uhakika</a:t>
            </a:r>
            <a:r>
              <a:rPr lang="en-GB" altLang="nl-NL" baseline="0" noProof="0" dirty="0"/>
              <a:t>.</a:t>
            </a:r>
            <a:endParaRPr lang="en-GB" altLang="nl-NL" noProof="0" dirty="0"/>
          </a:p>
        </p:txBody>
      </p:sp>
    </p:spTree>
    <p:extLst>
      <p:ext uri="{BB962C8B-B14F-4D97-AF65-F5344CB8AC3E}">
        <p14:creationId xmlns:p14="http://schemas.microsoft.com/office/powerpoint/2010/main" val="1468797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a:p>
            <a:r>
              <a:rPr lang="en-GB" dirty="0" err="1"/>
              <a:t>Elezea</a:t>
            </a:r>
            <a:r>
              <a:rPr lang="en-GB" dirty="0"/>
              <a:t> </a:t>
            </a:r>
            <a:r>
              <a:rPr lang="en-GB" dirty="0" err="1"/>
              <a:t>katika</a:t>
            </a:r>
            <a:r>
              <a:rPr lang="en-GB" dirty="0"/>
              <a:t> </a:t>
            </a:r>
            <a:r>
              <a:rPr lang="en-GB" dirty="0" err="1"/>
              <a:t>majadiliano</a:t>
            </a:r>
            <a:r>
              <a:rPr lang="en-GB" dirty="0"/>
              <a:t> </a:t>
            </a:r>
            <a:r>
              <a:rPr lang="en-GB" dirty="0" err="1"/>
              <a:t>baadaye</a:t>
            </a:r>
            <a:r>
              <a:rPr lang="en-GB" dirty="0"/>
              <a:t> </a:t>
            </a:r>
            <a:r>
              <a:rPr lang="en-GB" dirty="0" err="1"/>
              <a:t>kwamba</a:t>
            </a:r>
            <a:r>
              <a:rPr lang="en-GB" dirty="0"/>
              <a:t> </a:t>
            </a:r>
            <a:r>
              <a:rPr lang="en-GB" dirty="0" err="1"/>
              <a:t>zoezi</a:t>
            </a:r>
            <a:r>
              <a:rPr lang="en-GB" dirty="0"/>
              <a:t> </a:t>
            </a:r>
            <a:r>
              <a:rPr lang="en-GB" dirty="0" err="1"/>
              <a:t>linaonesha</a:t>
            </a:r>
            <a:r>
              <a:rPr lang="en-GB" dirty="0"/>
              <a:t> </a:t>
            </a:r>
            <a:r>
              <a:rPr lang="en-GB" dirty="0" err="1"/>
              <a:t>kuwa</a:t>
            </a:r>
            <a:r>
              <a:rPr lang="en-GB" dirty="0"/>
              <a:t> </a:t>
            </a:r>
            <a:r>
              <a:rPr lang="en-GB" dirty="0" err="1"/>
              <a:t>ni</a:t>
            </a:r>
            <a:r>
              <a:rPr lang="en-GB" dirty="0"/>
              <a:t> </a:t>
            </a:r>
            <a:r>
              <a:rPr lang="en-GB" dirty="0" err="1"/>
              <a:t>vyema</a:t>
            </a:r>
            <a:r>
              <a:rPr lang="en-GB" dirty="0"/>
              <a:t> </a:t>
            </a:r>
            <a:r>
              <a:rPr lang="en-GB" dirty="0" err="1"/>
              <a:t>mara</a:t>
            </a:r>
            <a:r>
              <a:rPr lang="en-GB" dirty="0"/>
              <a:t> </a:t>
            </a:r>
            <a:r>
              <a:rPr lang="en-GB" dirty="0" err="1"/>
              <a:t>kwa</a:t>
            </a:r>
            <a:r>
              <a:rPr lang="en-GB" dirty="0"/>
              <a:t> </a:t>
            </a:r>
            <a:r>
              <a:rPr lang="en-GB" dirty="0" err="1"/>
              <a:t>mara</a:t>
            </a:r>
            <a:r>
              <a:rPr lang="en-GB" dirty="0"/>
              <a:t>  </a:t>
            </a:r>
            <a:r>
              <a:rPr lang="en-GB" dirty="0" err="1"/>
              <a:t>kuwaza</a:t>
            </a:r>
            <a:r>
              <a:rPr lang="en-GB" dirty="0"/>
              <a:t> </a:t>
            </a:r>
            <a:r>
              <a:rPr lang="en-GB" dirty="0" err="1"/>
              <a:t>zaidi</a:t>
            </a:r>
            <a:r>
              <a:rPr lang="en-GB" dirty="0"/>
              <a:t>,</a:t>
            </a:r>
            <a:r>
              <a:rPr lang="en-GB" baseline="0" dirty="0"/>
              <a:t> </a:t>
            </a:r>
            <a:r>
              <a:rPr lang="en-GB" baseline="0" dirty="0" err="1"/>
              <a:t>yaani</a:t>
            </a:r>
            <a:r>
              <a:rPr lang="en-GB" baseline="0" dirty="0"/>
              <a:t> </a:t>
            </a:r>
            <a:r>
              <a:rPr lang="en-GB" baseline="0" dirty="0" err="1"/>
              <a:t>zaidi</a:t>
            </a:r>
            <a:r>
              <a:rPr lang="en-GB" baseline="0" dirty="0"/>
              <a:t> </a:t>
            </a:r>
            <a:r>
              <a:rPr lang="en-GB" baseline="0" dirty="0" err="1"/>
              <a:t>ya</a:t>
            </a:r>
            <a:r>
              <a:rPr lang="en-GB" baseline="0" dirty="0"/>
              <a:t> vile </a:t>
            </a:r>
            <a:r>
              <a:rPr lang="en-GB" baseline="0" dirty="0" err="1"/>
              <a:t>ilivyozoeleka</a:t>
            </a:r>
            <a:r>
              <a:rPr lang="en-GB" baseline="0" dirty="0"/>
              <a:t>.  </a:t>
            </a:r>
            <a:r>
              <a:rPr lang="en-GB" baseline="0" dirty="0" err="1"/>
              <a:t>Kwa</a:t>
            </a:r>
            <a:r>
              <a:rPr lang="en-GB" baseline="0" dirty="0"/>
              <a:t> </a:t>
            </a:r>
            <a:r>
              <a:rPr lang="en-GB" baseline="0" dirty="0" err="1"/>
              <a:t>namna</a:t>
            </a:r>
            <a:r>
              <a:rPr lang="en-GB" baseline="0" dirty="0"/>
              <a:t> </a:t>
            </a:r>
            <a:r>
              <a:rPr lang="en-GB" baseline="0" dirty="0" err="1"/>
              <a:t>hiyo</a:t>
            </a:r>
            <a:r>
              <a:rPr lang="en-GB" baseline="0" dirty="0"/>
              <a:t> </a:t>
            </a:r>
            <a:r>
              <a:rPr lang="en-GB" baseline="0" dirty="0" err="1"/>
              <a:t>mawazo</a:t>
            </a:r>
            <a:r>
              <a:rPr lang="en-GB" baseline="0" dirty="0"/>
              <a:t> </a:t>
            </a:r>
            <a:r>
              <a:rPr lang="en-GB" baseline="0" dirty="0" err="1"/>
              <a:t>ya</a:t>
            </a:r>
            <a:r>
              <a:rPr lang="en-GB" baseline="0" dirty="0"/>
              <a:t> </a:t>
            </a:r>
            <a:r>
              <a:rPr lang="en-GB" baseline="0" dirty="0" err="1"/>
              <a:t>ubunifu</a:t>
            </a:r>
            <a:r>
              <a:rPr lang="en-GB" baseline="0" dirty="0"/>
              <a:t> </a:t>
            </a:r>
            <a:r>
              <a:rPr lang="en-GB" baseline="0" dirty="0" err="1"/>
              <a:t>na</a:t>
            </a:r>
            <a:r>
              <a:rPr lang="en-GB" baseline="0" dirty="0"/>
              <a:t> </a:t>
            </a:r>
            <a:r>
              <a:rPr lang="en-GB" baseline="0" dirty="0" err="1"/>
              <a:t>ufumbuzi</a:t>
            </a:r>
            <a:r>
              <a:rPr lang="en-GB" baseline="0" dirty="0"/>
              <a:t> </a:t>
            </a:r>
            <a:r>
              <a:rPr lang="en-GB" baseline="0" dirty="0" err="1"/>
              <a:t>usiotarajiwa</a:t>
            </a:r>
            <a:r>
              <a:rPr lang="en-GB" baseline="0" dirty="0"/>
              <a:t> </a:t>
            </a:r>
            <a:r>
              <a:rPr lang="en-GB" baseline="0" dirty="0" err="1"/>
              <a:t>utatokea</a:t>
            </a:r>
            <a:r>
              <a:rPr lang="en-GB" baseline="0" dirty="0"/>
              <a:t>.</a:t>
            </a:r>
            <a:endParaRPr lang="en-GB" dirty="0"/>
          </a:p>
          <a:p>
            <a:endParaRPr lang="en-GB"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5</a:t>
            </a:fld>
            <a:endParaRPr lang="nl-NL"/>
          </a:p>
        </p:txBody>
      </p:sp>
    </p:spTree>
    <p:extLst>
      <p:ext uri="{BB962C8B-B14F-4D97-AF65-F5344CB8AC3E}">
        <p14:creationId xmlns:p14="http://schemas.microsoft.com/office/powerpoint/2010/main" val="3979424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err="1"/>
              <a:t>Njia</a:t>
            </a:r>
            <a:r>
              <a:rPr lang="en-GB" noProof="0" dirty="0"/>
              <a:t> </a:t>
            </a:r>
            <a:r>
              <a:rPr lang="en-GB" noProof="0" dirty="0" err="1"/>
              <a:t>mbili</a:t>
            </a:r>
            <a:r>
              <a:rPr lang="en-GB" noProof="0" dirty="0"/>
              <a:t>:</a:t>
            </a:r>
          </a:p>
          <a:p>
            <a:pPr marL="228600" indent="-228600">
              <a:buAutoNum type="arabicPeriod"/>
            </a:pPr>
            <a:r>
              <a:rPr lang="en-GB" noProof="0" dirty="0" err="1"/>
              <a:t>Weka</a:t>
            </a:r>
            <a:r>
              <a:rPr lang="en-GB" noProof="0" dirty="0"/>
              <a:t> S </a:t>
            </a:r>
            <a:r>
              <a:rPr lang="en-GB" noProof="0" dirty="0" err="1"/>
              <a:t>nyuma</a:t>
            </a:r>
            <a:r>
              <a:rPr lang="en-GB" noProof="0" dirty="0"/>
              <a:t> </a:t>
            </a:r>
            <a:r>
              <a:rPr lang="en-GB" noProof="0" dirty="0" err="1"/>
              <a:t>ya</a:t>
            </a:r>
            <a:r>
              <a:rPr lang="en-GB" noProof="0" dirty="0"/>
              <a:t> 1 X     </a:t>
            </a:r>
            <a:r>
              <a:rPr lang="en-GB" noProof="0" dirty="0" err="1"/>
              <a:t>Unapata</a:t>
            </a:r>
            <a:r>
              <a:rPr lang="en-GB" noProof="0" dirty="0"/>
              <a:t> SIX</a:t>
            </a:r>
          </a:p>
          <a:p>
            <a:pPr marL="228600" indent="-228600">
              <a:buAutoNum type="arabicPeriod" startAt="2"/>
            </a:pPr>
            <a:r>
              <a:rPr lang="en-GB" noProof="0" dirty="0" err="1"/>
              <a:t>Weka</a:t>
            </a:r>
            <a:r>
              <a:rPr lang="en-GB" noProof="0" dirty="0"/>
              <a:t> 6 </a:t>
            </a:r>
            <a:r>
              <a:rPr lang="en-GB" noProof="0" dirty="0" err="1"/>
              <a:t>mbele</a:t>
            </a:r>
            <a:r>
              <a:rPr lang="en-GB" noProof="0" dirty="0"/>
              <a:t> </a:t>
            </a:r>
            <a:r>
              <a:rPr lang="en-GB" noProof="0" dirty="0" err="1"/>
              <a:t>ya</a:t>
            </a:r>
            <a:r>
              <a:rPr lang="en-GB" noProof="0" dirty="0"/>
              <a:t> 1 X      </a:t>
            </a:r>
            <a:r>
              <a:rPr lang="en-GB" noProof="0" dirty="0" err="1"/>
              <a:t>Unapata</a:t>
            </a:r>
            <a:r>
              <a:rPr lang="en-GB" baseline="0" noProof="0" dirty="0"/>
              <a:t> </a:t>
            </a:r>
            <a:r>
              <a:rPr lang="en-GB" noProof="0" dirty="0"/>
              <a:t>1 X 6. </a:t>
            </a:r>
          </a:p>
          <a:p>
            <a:pPr marL="0" indent="0">
              <a:buNone/>
            </a:pPr>
            <a:r>
              <a:rPr lang="en-GB" noProof="0" dirty="0" err="1"/>
              <a:t>Ya</a:t>
            </a:r>
            <a:r>
              <a:rPr lang="en-GB" noProof="0" dirty="0"/>
              <a:t> kwanza </a:t>
            </a:r>
            <a:r>
              <a:rPr lang="en-GB" noProof="0" dirty="0" err="1"/>
              <a:t>ni</a:t>
            </a:r>
            <a:r>
              <a:rPr lang="en-GB" noProof="0" dirty="0"/>
              <a:t> </a:t>
            </a:r>
            <a:r>
              <a:rPr lang="en-GB" noProof="0" dirty="0" err="1"/>
              <a:t>nzuri</a:t>
            </a:r>
            <a:r>
              <a:rPr lang="en-GB" noProof="0" dirty="0"/>
              <a:t> </a:t>
            </a:r>
            <a:r>
              <a:rPr lang="en-GB" noProof="0" dirty="0" err="1"/>
              <a:t>zaidi</a:t>
            </a:r>
            <a:r>
              <a:rPr lang="en-GB" noProof="0" dirty="0"/>
              <a:t>, </a:t>
            </a:r>
            <a:r>
              <a:rPr lang="en-GB" noProof="0" dirty="0" err="1"/>
              <a:t>ya</a:t>
            </a:r>
            <a:r>
              <a:rPr lang="en-GB" noProof="0" dirty="0"/>
              <a:t> </a:t>
            </a:r>
            <a:r>
              <a:rPr lang="en-GB" noProof="0" dirty="0" err="1"/>
              <a:t>pili</a:t>
            </a:r>
            <a:r>
              <a:rPr lang="en-GB" noProof="0" dirty="0"/>
              <a:t> </a:t>
            </a:r>
            <a:r>
              <a:rPr lang="en-GB" noProof="0" dirty="0" err="1"/>
              <a:t>pia</a:t>
            </a:r>
            <a:r>
              <a:rPr lang="en-GB" noProof="0" dirty="0"/>
              <a:t> </a:t>
            </a:r>
            <a:r>
              <a:rPr lang="en-GB" noProof="0" dirty="0" err="1"/>
              <a:t>inafaa</a:t>
            </a:r>
            <a:r>
              <a:rPr lang="en-GB" noProof="0" dirty="0"/>
              <a:t>.</a:t>
            </a:r>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6</a:t>
            </a:fld>
            <a:endParaRPr lang="nl-NL"/>
          </a:p>
        </p:txBody>
      </p:sp>
    </p:spTree>
    <p:extLst>
      <p:ext uri="{BB962C8B-B14F-4D97-AF65-F5344CB8AC3E}">
        <p14:creationId xmlns:p14="http://schemas.microsoft.com/office/powerpoint/2010/main" val="412862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err="1"/>
              <a:t>Kuandaa</a:t>
            </a:r>
            <a:r>
              <a:rPr lang="en-GB" noProof="0" dirty="0"/>
              <a:t> </a:t>
            </a:r>
            <a:r>
              <a:rPr lang="en-GB" noProof="0" dirty="0" err="1"/>
              <a:t>jaribio</a:t>
            </a:r>
            <a:r>
              <a:rPr lang="en-GB" noProof="0" dirty="0"/>
              <a:t> </a:t>
            </a:r>
            <a:r>
              <a:rPr lang="en-GB" noProof="0" dirty="0" err="1"/>
              <a:t>lako</a:t>
            </a:r>
            <a:r>
              <a:rPr lang="en-GB" noProof="0" dirty="0"/>
              <a:t> </a:t>
            </a:r>
            <a:r>
              <a:rPr lang="en-GB" noProof="0" dirty="0" err="1"/>
              <a:t>mwenyewe</a:t>
            </a:r>
            <a:r>
              <a:rPr lang="en-GB" noProof="0" dirty="0"/>
              <a:t> </a:t>
            </a:r>
            <a:r>
              <a:rPr lang="en-GB" noProof="0" dirty="0" err="1"/>
              <a:t>ni</a:t>
            </a:r>
            <a:r>
              <a:rPr lang="en-GB" noProof="0" dirty="0"/>
              <a:t> </a:t>
            </a:r>
            <a:r>
              <a:rPr lang="en-GB" noProof="0" dirty="0" err="1"/>
              <a:t>njia</a:t>
            </a:r>
            <a:r>
              <a:rPr lang="en-GB" baseline="0" noProof="0" dirty="0"/>
              <a:t> </a:t>
            </a:r>
            <a:r>
              <a:rPr lang="en-GB" baseline="0" noProof="0" dirty="0" err="1"/>
              <a:t>nzuri</a:t>
            </a:r>
            <a:r>
              <a:rPr lang="en-GB" baseline="0" noProof="0" dirty="0"/>
              <a:t> </a:t>
            </a:r>
            <a:r>
              <a:rPr lang="en-GB" baseline="0" noProof="0" dirty="0" err="1"/>
              <a:t>ya</a:t>
            </a:r>
            <a:r>
              <a:rPr lang="en-GB" baseline="0" noProof="0" dirty="0"/>
              <a:t> </a:t>
            </a:r>
            <a:r>
              <a:rPr lang="en-GB" baseline="0" noProof="0" dirty="0" err="1"/>
              <a:t>kutathmini</a:t>
            </a:r>
            <a:r>
              <a:rPr lang="en-GB" baseline="0" noProof="0" dirty="0"/>
              <a:t> </a:t>
            </a:r>
            <a:r>
              <a:rPr lang="en-GB" baseline="0" noProof="0" dirty="0" err="1"/>
              <a:t>maarifa</a:t>
            </a:r>
            <a:r>
              <a:rPr lang="en-GB" baseline="0" noProof="0" dirty="0"/>
              <a:t> </a:t>
            </a:r>
            <a:r>
              <a:rPr lang="en-GB" baseline="0" noProof="0" dirty="0" err="1"/>
              <a:t>juu</a:t>
            </a:r>
            <a:r>
              <a:rPr lang="en-GB" baseline="0" noProof="0" dirty="0"/>
              <a:t> </a:t>
            </a:r>
            <a:r>
              <a:rPr lang="en-GB" baseline="0" noProof="0" dirty="0" err="1"/>
              <a:t>ya</a:t>
            </a:r>
            <a:r>
              <a:rPr lang="en-GB" baseline="0" noProof="0" dirty="0"/>
              <a:t> </a:t>
            </a:r>
            <a:r>
              <a:rPr lang="en-GB" baseline="0" noProof="0" dirty="0" err="1"/>
              <a:t>mada</a:t>
            </a:r>
            <a:r>
              <a:rPr lang="en-GB" baseline="0" noProof="0" dirty="0"/>
              <a:t> </a:t>
            </a:r>
            <a:r>
              <a:rPr lang="en-GB" baseline="0" noProof="0" dirty="0" err="1"/>
              <a:t>fulani</a:t>
            </a:r>
            <a:r>
              <a:rPr lang="en-GB" baseline="0" noProof="0" dirty="0"/>
              <a:t>. </a:t>
            </a:r>
            <a:r>
              <a:rPr lang="en-GB" baseline="0" noProof="0" dirty="0" err="1"/>
              <a:t>Kwa</a:t>
            </a:r>
            <a:r>
              <a:rPr lang="en-GB" baseline="0" noProof="0" dirty="0"/>
              <a:t> </a:t>
            </a:r>
            <a:r>
              <a:rPr lang="en-GB" baseline="0" noProof="0" dirty="0" err="1"/>
              <a:t>namna</a:t>
            </a:r>
            <a:r>
              <a:rPr lang="en-GB" baseline="0" noProof="0" dirty="0"/>
              <a:t> </a:t>
            </a:r>
            <a:r>
              <a:rPr lang="en-GB" baseline="0" noProof="0" dirty="0" err="1"/>
              <a:t>fulani</a:t>
            </a:r>
            <a:r>
              <a:rPr lang="en-GB" baseline="0" noProof="0" dirty="0"/>
              <a:t> </a:t>
            </a:r>
            <a:r>
              <a:rPr lang="en-GB" baseline="0" noProof="0" dirty="0" err="1"/>
              <a:t>inachukua</a:t>
            </a:r>
            <a:r>
              <a:rPr lang="en-GB" baseline="0" noProof="0" dirty="0"/>
              <a:t> </a:t>
            </a:r>
            <a:r>
              <a:rPr lang="en-GB" baseline="0" noProof="0" dirty="0" err="1"/>
              <a:t>nafasi</a:t>
            </a:r>
            <a:r>
              <a:rPr lang="en-GB" baseline="0" noProof="0" dirty="0"/>
              <a:t> </a:t>
            </a:r>
            <a:r>
              <a:rPr lang="en-GB" baseline="0" noProof="0" dirty="0" err="1"/>
              <a:t>ya</a:t>
            </a:r>
            <a:r>
              <a:rPr lang="en-GB" baseline="0" noProof="0" dirty="0"/>
              <a:t> </a:t>
            </a:r>
            <a:r>
              <a:rPr lang="en-GB" baseline="0" noProof="0" dirty="0" err="1"/>
              <a:t>maswali</a:t>
            </a:r>
            <a:r>
              <a:rPr lang="en-GB" baseline="0" noProof="0" dirty="0"/>
              <a:t> </a:t>
            </a:r>
            <a:r>
              <a:rPr lang="en-GB" baseline="0" noProof="0" dirty="0" err="1"/>
              <a:t>ya</a:t>
            </a:r>
            <a:r>
              <a:rPr lang="en-GB" baseline="0" noProof="0" dirty="0"/>
              <a:t> </a:t>
            </a:r>
            <a:r>
              <a:rPr lang="en-GB" baseline="0" noProof="0" dirty="0" err="1"/>
              <a:t>kuchagua</a:t>
            </a:r>
            <a:r>
              <a:rPr lang="en-GB" baseline="0" noProof="0" dirty="0"/>
              <a:t>. </a:t>
            </a:r>
            <a:r>
              <a:rPr lang="en-GB" baseline="0" noProof="0" dirty="0" err="1"/>
              <a:t>Washiriki</a:t>
            </a:r>
            <a:r>
              <a:rPr lang="en-GB" baseline="0" noProof="0" dirty="0"/>
              <a:t> </a:t>
            </a:r>
            <a:r>
              <a:rPr lang="en-GB" baseline="0" noProof="0" dirty="0" err="1"/>
              <a:t>wanaweza</a:t>
            </a:r>
            <a:r>
              <a:rPr lang="en-GB" baseline="0" noProof="0" dirty="0"/>
              <a:t> </a:t>
            </a:r>
            <a:r>
              <a:rPr lang="en-GB" baseline="0" noProof="0" dirty="0" err="1"/>
              <a:t>wanaweza</a:t>
            </a:r>
            <a:r>
              <a:rPr lang="en-GB" baseline="0" noProof="0" dirty="0"/>
              <a:t> </a:t>
            </a:r>
            <a:r>
              <a:rPr lang="en-GB" baseline="0" noProof="0" dirty="0" err="1"/>
              <a:t>kufanya</a:t>
            </a:r>
            <a:r>
              <a:rPr lang="en-GB" baseline="0" noProof="0" dirty="0"/>
              <a:t> </a:t>
            </a:r>
            <a:r>
              <a:rPr lang="en-GB" baseline="0" noProof="0" dirty="0" err="1"/>
              <a:t>mdahalo</a:t>
            </a:r>
            <a:r>
              <a:rPr lang="en-GB" baseline="0" noProof="0" dirty="0"/>
              <a:t> pale </a:t>
            </a:r>
            <a:r>
              <a:rPr lang="en-GB" baseline="0" noProof="0" dirty="0" err="1"/>
              <a:t>wanapoibuka</a:t>
            </a:r>
            <a:r>
              <a:rPr lang="en-GB" baseline="0" noProof="0" dirty="0"/>
              <a:t> </a:t>
            </a:r>
            <a:r>
              <a:rPr lang="en-GB" baseline="0" noProof="0" dirty="0" err="1"/>
              <a:t>na</a:t>
            </a:r>
            <a:r>
              <a:rPr lang="en-GB" baseline="0" noProof="0" dirty="0"/>
              <a:t> </a:t>
            </a:r>
            <a:r>
              <a:rPr lang="en-GB" baseline="0" noProof="0" dirty="0" err="1"/>
              <a:t>majibu</a:t>
            </a:r>
            <a:r>
              <a:rPr lang="en-GB" baseline="0" noProof="0" dirty="0"/>
              <a:t> </a:t>
            </a:r>
            <a:r>
              <a:rPr lang="en-GB" baseline="0" noProof="0" dirty="0" err="1"/>
              <a:t>tofauti</a:t>
            </a:r>
            <a:r>
              <a:rPr lang="en-GB" baseline="0" noProof="0" dirty="0"/>
              <a:t>.</a:t>
            </a:r>
          </a:p>
          <a:p>
            <a:r>
              <a:rPr lang="en-GB" baseline="0" noProof="0" dirty="0"/>
              <a:t> </a:t>
            </a:r>
            <a:r>
              <a:rPr lang="en-GB" baseline="0" noProof="0" dirty="0" err="1"/>
              <a:t>mwezeshaji</a:t>
            </a:r>
            <a:r>
              <a:rPr lang="en-GB" baseline="0" noProof="0" dirty="0"/>
              <a:t> </a:t>
            </a:r>
            <a:r>
              <a:rPr lang="en-GB" baseline="0" noProof="0" dirty="0" err="1"/>
              <a:t>anaweza</a:t>
            </a:r>
            <a:r>
              <a:rPr lang="en-GB" baseline="0" noProof="0" dirty="0"/>
              <a:t> </a:t>
            </a:r>
            <a:r>
              <a:rPr lang="en-GB" baseline="0" noProof="0" dirty="0" err="1"/>
              <a:t>kusaidia</a:t>
            </a:r>
            <a:r>
              <a:rPr lang="en-GB" baseline="0" noProof="0" dirty="0"/>
              <a:t> </a:t>
            </a:r>
            <a:r>
              <a:rPr lang="en-GB" baseline="0" noProof="0" dirty="0" err="1"/>
              <a:t>kufafanua</a:t>
            </a:r>
            <a:r>
              <a:rPr lang="en-GB" baseline="0" noProof="0" dirty="0"/>
              <a:t> </a:t>
            </a:r>
            <a:r>
              <a:rPr lang="en-GB" baseline="0" noProof="0" dirty="0" err="1"/>
              <a:t>jibu</a:t>
            </a:r>
            <a:r>
              <a:rPr lang="en-GB" baseline="0" noProof="0" dirty="0"/>
              <a:t> </a:t>
            </a:r>
            <a:r>
              <a:rPr lang="en-GB" baseline="0" noProof="0" dirty="0" err="1"/>
              <a:t>sahihi</a:t>
            </a:r>
            <a:r>
              <a:rPr lang="en-GB" baseline="0" noProof="0" dirty="0"/>
              <a:t> </a:t>
            </a:r>
            <a:r>
              <a:rPr lang="en-GB" baseline="0" noProof="0" dirty="0" err="1"/>
              <a:t>na</a:t>
            </a:r>
            <a:r>
              <a:rPr lang="en-GB" baseline="0" noProof="0" dirty="0"/>
              <a:t> </a:t>
            </a:r>
            <a:r>
              <a:rPr lang="en-GB" baseline="0" noProof="0" dirty="0" err="1"/>
              <a:t>kutoa</a:t>
            </a:r>
            <a:r>
              <a:rPr lang="en-GB" baseline="0" noProof="0" dirty="0"/>
              <a:t> </a:t>
            </a:r>
            <a:r>
              <a:rPr lang="en-GB" baseline="0" noProof="0" dirty="0" err="1"/>
              <a:t>sababu</a:t>
            </a:r>
            <a:r>
              <a:rPr lang="en-GB" baseline="0" noProof="0" dirty="0"/>
              <a:t>. </a:t>
            </a:r>
            <a:r>
              <a:rPr lang="en-GB" baseline="0" noProof="0" dirty="0" err="1"/>
              <a:t>Kwizi</a:t>
            </a:r>
            <a:r>
              <a:rPr lang="en-GB" baseline="0" noProof="0" dirty="0"/>
              <a:t> </a:t>
            </a:r>
            <a:r>
              <a:rPr lang="en-GB" baseline="0" noProof="0" dirty="0" err="1"/>
              <a:t>inawasaidia</a:t>
            </a:r>
            <a:r>
              <a:rPr lang="en-GB" baseline="0" noProof="0" dirty="0"/>
              <a:t> </a:t>
            </a:r>
            <a:r>
              <a:rPr lang="en-GB" baseline="0" noProof="0" dirty="0" err="1"/>
              <a:t>washiriki</a:t>
            </a:r>
            <a:r>
              <a:rPr lang="en-GB" baseline="0" noProof="0" dirty="0"/>
              <a:t> </a:t>
            </a:r>
            <a:r>
              <a:rPr lang="en-GB" baseline="0" noProof="0" dirty="0" err="1"/>
              <a:t>kuielezea</a:t>
            </a:r>
            <a:r>
              <a:rPr lang="en-GB" baseline="0" noProof="0" dirty="0"/>
              <a:t> MEU </a:t>
            </a:r>
            <a:r>
              <a:rPr lang="en-GB" baseline="0" noProof="0" dirty="0" err="1"/>
              <a:t>katika</a:t>
            </a:r>
            <a:r>
              <a:rPr lang="en-GB" baseline="0" noProof="0" dirty="0"/>
              <a:t> </a:t>
            </a:r>
            <a:r>
              <a:rPr lang="en-GB" baseline="0" noProof="0" dirty="0" err="1"/>
              <a:t>maneno</a:t>
            </a:r>
            <a:r>
              <a:rPr lang="en-GB" baseline="0" noProof="0" dirty="0"/>
              <a:t> </a:t>
            </a:r>
            <a:r>
              <a:rPr lang="en-GB" baseline="0" noProof="0" dirty="0" err="1"/>
              <a:t>yao</a:t>
            </a:r>
            <a:r>
              <a:rPr lang="en-GB" baseline="0" noProof="0" dirty="0"/>
              <a:t> </a:t>
            </a:r>
            <a:r>
              <a:rPr lang="en-GB" baseline="0" noProof="0" dirty="0" err="1"/>
              <a:t>wenyewe</a:t>
            </a:r>
            <a:r>
              <a:rPr lang="en-GB" baseline="0" noProof="0" dirty="0"/>
              <a:t>. </a:t>
            </a:r>
            <a:r>
              <a:rPr lang="en-GB" baseline="0" noProof="0" dirty="0" err="1"/>
              <a:t>Kwa</a:t>
            </a:r>
            <a:r>
              <a:rPr lang="en-GB" baseline="0" noProof="0" dirty="0"/>
              <a:t> </a:t>
            </a:r>
            <a:r>
              <a:rPr lang="en-GB" baseline="0" noProof="0" dirty="0" err="1"/>
              <a:t>njia</a:t>
            </a:r>
            <a:r>
              <a:rPr lang="en-GB" baseline="0" noProof="0" dirty="0"/>
              <a:t> </a:t>
            </a:r>
            <a:r>
              <a:rPr lang="en-GB" baseline="0" noProof="0" dirty="0" err="1"/>
              <a:t>hii</a:t>
            </a:r>
            <a:r>
              <a:rPr lang="en-GB" baseline="0" noProof="0" dirty="0"/>
              <a:t> </a:t>
            </a:r>
            <a:r>
              <a:rPr lang="en-GB" baseline="0" noProof="0" dirty="0" err="1"/>
              <a:t>mwezeshaji</a:t>
            </a:r>
            <a:r>
              <a:rPr lang="en-GB" baseline="0" noProof="0" dirty="0"/>
              <a:t> </a:t>
            </a:r>
            <a:r>
              <a:rPr lang="en-GB" baseline="0" noProof="0" dirty="0" err="1"/>
              <a:t>anapata</a:t>
            </a:r>
            <a:r>
              <a:rPr lang="en-GB" baseline="0" noProof="0" dirty="0"/>
              <a:t> </a:t>
            </a:r>
            <a:r>
              <a:rPr lang="en-GB" baseline="0" noProof="0" dirty="0" err="1"/>
              <a:t>wazo</a:t>
            </a:r>
            <a:r>
              <a:rPr lang="en-GB" baseline="0" noProof="0" dirty="0"/>
              <a:t> </a:t>
            </a:r>
            <a:r>
              <a:rPr lang="en-GB" baseline="0" noProof="0" dirty="0" err="1"/>
              <a:t>zuri</a:t>
            </a:r>
            <a:r>
              <a:rPr lang="en-GB" baseline="0" noProof="0" dirty="0"/>
              <a:t> </a:t>
            </a:r>
            <a:r>
              <a:rPr lang="en-GB" baseline="0" noProof="0" dirty="0" err="1"/>
              <a:t>kuhusu</a:t>
            </a:r>
            <a:r>
              <a:rPr lang="en-GB" baseline="0" noProof="0" dirty="0"/>
              <a:t> </a:t>
            </a:r>
            <a:r>
              <a:rPr lang="en-GB" baseline="0" noProof="0" dirty="0" err="1"/>
              <a:t>namna</a:t>
            </a:r>
            <a:r>
              <a:rPr lang="en-GB" baseline="0" noProof="0" dirty="0"/>
              <a:t> </a:t>
            </a:r>
            <a:r>
              <a:rPr lang="en-GB" baseline="0" noProof="0" dirty="0" err="1"/>
              <a:t>washiriki</a:t>
            </a:r>
            <a:r>
              <a:rPr lang="en-GB" baseline="0" noProof="0" dirty="0"/>
              <a:t> </a:t>
            </a:r>
            <a:r>
              <a:rPr lang="en-GB" baseline="0" noProof="0" dirty="0" err="1"/>
              <a:t>walivyoielewa</a:t>
            </a:r>
            <a:r>
              <a:rPr lang="en-GB" baseline="0" noProof="0" dirty="0"/>
              <a:t> MEU. </a:t>
            </a:r>
            <a:r>
              <a:rPr lang="en-GB" baseline="0" noProof="0" dirty="0" err="1"/>
              <a:t>Kwizi</a:t>
            </a:r>
            <a:r>
              <a:rPr lang="en-GB" baseline="0" noProof="0" dirty="0"/>
              <a:t> </a:t>
            </a:r>
            <a:r>
              <a:rPr lang="en-GB" baseline="0" noProof="0" dirty="0" err="1"/>
              <a:t>pia</a:t>
            </a:r>
            <a:r>
              <a:rPr lang="en-GB" baseline="0" noProof="0" dirty="0"/>
              <a:t> </a:t>
            </a:r>
            <a:r>
              <a:rPr lang="en-GB" baseline="0" noProof="0" dirty="0" err="1"/>
              <a:t>ni</a:t>
            </a:r>
            <a:r>
              <a:rPr lang="en-GB" baseline="0" noProof="0" dirty="0"/>
              <a:t> </a:t>
            </a:r>
            <a:r>
              <a:rPr lang="en-GB" baseline="0" noProof="0" dirty="0" err="1"/>
              <a:t>burudani</a:t>
            </a:r>
            <a:r>
              <a:rPr lang="en-GB" baseline="0" noProof="0" dirty="0"/>
              <a:t>. Na </a:t>
            </a:r>
            <a:r>
              <a:rPr lang="en-GB" baseline="0" noProof="0" dirty="0" err="1"/>
              <a:t>ukiweka</a:t>
            </a:r>
            <a:r>
              <a:rPr lang="en-GB" baseline="0" noProof="0" dirty="0"/>
              <a:t> </a:t>
            </a:r>
            <a:r>
              <a:rPr lang="en-GB" baseline="0" noProof="0" dirty="0" err="1"/>
              <a:t>maswali</a:t>
            </a:r>
            <a:r>
              <a:rPr lang="en-GB" baseline="0" noProof="0" dirty="0"/>
              <a:t> </a:t>
            </a:r>
            <a:r>
              <a:rPr lang="en-GB" baseline="0" noProof="0" dirty="0" err="1"/>
              <a:t>ya</a:t>
            </a:r>
            <a:r>
              <a:rPr lang="en-GB" baseline="0" noProof="0" dirty="0"/>
              <a:t> </a:t>
            </a:r>
            <a:r>
              <a:rPr lang="en-GB" baseline="0" noProof="0" dirty="0" err="1"/>
              <a:t>burudani</a:t>
            </a:r>
            <a:r>
              <a:rPr lang="en-GB" baseline="0" noProof="0" dirty="0"/>
              <a:t> </a:t>
            </a:r>
            <a:r>
              <a:rPr lang="en-GB" baseline="0" noProof="0" dirty="0" err="1"/>
              <a:t>ndani</a:t>
            </a:r>
            <a:r>
              <a:rPr lang="en-GB" baseline="0" noProof="0" dirty="0"/>
              <a:t> </a:t>
            </a:r>
            <a:r>
              <a:rPr lang="en-GB" baseline="0" noProof="0" dirty="0" err="1"/>
              <a:t>yake</a:t>
            </a:r>
            <a:r>
              <a:rPr lang="en-GB" baseline="0" noProof="0" dirty="0"/>
              <a:t>, </a:t>
            </a:r>
            <a:r>
              <a:rPr lang="en-GB" baseline="0" noProof="0" dirty="0" err="1"/>
              <a:t>inakuwa</a:t>
            </a:r>
            <a:r>
              <a:rPr lang="en-GB" baseline="0" noProof="0" dirty="0"/>
              <a:t> </a:t>
            </a:r>
            <a:r>
              <a:rPr lang="en-GB" baseline="0" noProof="0" dirty="0" err="1"/>
              <a:t>burudani</a:t>
            </a:r>
            <a:r>
              <a:rPr lang="en-GB" baseline="0" noProof="0" dirty="0"/>
              <a:t> </a:t>
            </a:r>
            <a:r>
              <a:rPr lang="en-GB" baseline="0" noProof="0" dirty="0" err="1"/>
              <a:t>zaidi</a:t>
            </a:r>
            <a:r>
              <a:rPr lang="en-GB" baseline="0" noProof="0" dirty="0"/>
              <a:t>. </a:t>
            </a:r>
            <a:r>
              <a:rPr lang="en-GB" baseline="0" noProof="0" dirty="0" err="1"/>
              <a:t>Rekebisha</a:t>
            </a:r>
            <a:r>
              <a:rPr lang="en-GB" baseline="0" noProof="0" dirty="0"/>
              <a:t> </a:t>
            </a:r>
            <a:r>
              <a:rPr lang="en-GB" baseline="0" noProof="0" dirty="0" err="1"/>
              <a:t>maswali</a:t>
            </a:r>
            <a:r>
              <a:rPr lang="en-GB" baseline="0" noProof="0" dirty="0"/>
              <a:t> </a:t>
            </a:r>
            <a:r>
              <a:rPr lang="en-GB" baseline="0" noProof="0" dirty="0" err="1"/>
              <a:t>katika</a:t>
            </a:r>
            <a:r>
              <a:rPr lang="en-GB" baseline="0" noProof="0" dirty="0"/>
              <a:t> </a:t>
            </a:r>
            <a:r>
              <a:rPr lang="en-GB" baseline="0" noProof="0" dirty="0" err="1"/>
              <a:t>onyesho</a:t>
            </a:r>
            <a:r>
              <a:rPr lang="en-GB" baseline="0" noProof="0" dirty="0"/>
              <a:t> </a:t>
            </a:r>
            <a:r>
              <a:rPr lang="en-GB" baseline="0" noProof="0" dirty="0" err="1"/>
              <a:t>hili</a:t>
            </a:r>
            <a:r>
              <a:rPr lang="en-GB" baseline="0" noProof="0" dirty="0"/>
              <a:t> </a:t>
            </a:r>
            <a:r>
              <a:rPr lang="en-GB" baseline="0" noProof="0" dirty="0" err="1"/>
              <a:t>kwa</a:t>
            </a:r>
            <a:r>
              <a:rPr lang="en-GB" baseline="0" noProof="0" dirty="0"/>
              <a:t> </a:t>
            </a:r>
            <a:r>
              <a:rPr lang="en-GB" baseline="0" noProof="0" dirty="0" err="1"/>
              <a:t>ajili</a:t>
            </a:r>
            <a:r>
              <a:rPr lang="en-GB" baseline="0" noProof="0" dirty="0"/>
              <a:t> </a:t>
            </a:r>
            <a:r>
              <a:rPr lang="en-GB" baseline="0" noProof="0" dirty="0" err="1"/>
              <a:t>ya</a:t>
            </a:r>
            <a:r>
              <a:rPr lang="en-GB" baseline="0" noProof="0" dirty="0"/>
              <a:t> </a:t>
            </a:r>
            <a:r>
              <a:rPr lang="en-GB" baseline="0" noProof="0" dirty="0" err="1"/>
              <a:t>mafunzo</a:t>
            </a:r>
            <a:r>
              <a:rPr lang="en-GB" baseline="0" noProof="0" dirty="0"/>
              <a:t> </a:t>
            </a:r>
            <a:r>
              <a:rPr lang="en-GB" baseline="0" noProof="0" dirty="0" err="1"/>
              <a:t>yako</a:t>
            </a:r>
            <a:r>
              <a:rPr lang="en-GB" baseline="0" noProof="0" dirty="0"/>
              <a:t> </a:t>
            </a:r>
            <a:r>
              <a:rPr lang="en-GB" baseline="0" noProof="0" dirty="0" err="1"/>
              <a:t>mwenyewe</a:t>
            </a:r>
            <a:r>
              <a:rPr lang="en-GB" baseline="0" noProof="0" dirty="0"/>
              <a:t>.</a:t>
            </a:r>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7</a:t>
            </a:fld>
            <a:endParaRPr lang="nl-NL"/>
          </a:p>
        </p:txBody>
      </p:sp>
    </p:spTree>
    <p:extLst>
      <p:ext uri="{BB962C8B-B14F-4D97-AF65-F5344CB8AC3E}">
        <p14:creationId xmlns:p14="http://schemas.microsoft.com/office/powerpoint/2010/main" val="366203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FF0000"/>
                </a:solidFill>
              </a:rPr>
              <a:t>Jibu sahihi: kadi nyekundu.</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nl-NL" sz="1200" dirty="0">
              <a:solidFill>
                <a:srgbClr val="FF0000"/>
              </a:solidFill>
            </a:endParaRP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8</a:t>
            </a:fld>
            <a:endParaRPr lang="nl-NL"/>
          </a:p>
        </p:txBody>
      </p:sp>
    </p:spTree>
    <p:extLst>
      <p:ext uri="{BB962C8B-B14F-4D97-AF65-F5344CB8AC3E}">
        <p14:creationId xmlns:p14="http://schemas.microsoft.com/office/powerpoint/2010/main" val="1630905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FF0000"/>
                </a:solidFill>
              </a:rPr>
              <a:t>Jibu sahihi: kadi nyekundu</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nl-NL" sz="1200" dirty="0">
              <a:solidFill>
                <a:srgbClr val="FF0000"/>
              </a:solidFill>
            </a:endParaRP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pPr/>
              <a:t>9</a:t>
            </a:fld>
            <a:endParaRPr lang="nl-NL"/>
          </a:p>
        </p:txBody>
      </p:sp>
    </p:spTree>
    <p:extLst>
      <p:ext uri="{BB962C8B-B14F-4D97-AF65-F5344CB8AC3E}">
        <p14:creationId xmlns:p14="http://schemas.microsoft.com/office/powerpoint/2010/main" val="3014472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95F9C545-C633-46F4-B1CD-82318F319DC5}" type="datetime1">
              <a:rPr lang="en-US" smtClean="0"/>
              <a:pPr/>
              <a:t>11/1/2021</a:t>
            </a:fld>
            <a:endParaRPr lang="en-US"/>
          </a:p>
        </p:txBody>
      </p:sp>
      <p:sp>
        <p:nvSpPr>
          <p:cNvPr id="5" name="Footer Placeholder 4"/>
          <p:cNvSpPr>
            <a:spLocks noGrp="1"/>
          </p:cNvSpPr>
          <p:nvPr>
            <p:ph type="ftr" sz="quarter" idx="11"/>
          </p:nvPr>
        </p:nvSpPr>
        <p:spPr/>
        <p:txBody>
          <a:bodyPr/>
          <a:lstStyle/>
          <a:p>
            <a:r>
              <a:rPr lang="en-US"/>
              <a:t>ToT-Icebreakers</a:t>
            </a:r>
          </a:p>
        </p:txBody>
      </p:sp>
      <p:sp>
        <p:nvSpPr>
          <p:cNvPr id="6" name="Slide Number Placeholder 5"/>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FC5EC208-A839-40AE-8A90-6FC1104FEDDC}" type="datetime1">
              <a:rPr lang="en-US" smtClean="0"/>
              <a:pPr/>
              <a:t>11/1/2021</a:t>
            </a:fld>
            <a:endParaRPr lang="en-US"/>
          </a:p>
        </p:txBody>
      </p:sp>
      <p:sp>
        <p:nvSpPr>
          <p:cNvPr id="5" name="Footer Placeholder 4"/>
          <p:cNvSpPr>
            <a:spLocks noGrp="1"/>
          </p:cNvSpPr>
          <p:nvPr>
            <p:ph type="ftr" sz="quarter" idx="11"/>
          </p:nvPr>
        </p:nvSpPr>
        <p:spPr/>
        <p:txBody>
          <a:bodyPr/>
          <a:lstStyle/>
          <a:p>
            <a:r>
              <a:rPr lang="en-US"/>
              <a:t>ToT-Icebreakers</a:t>
            </a:r>
          </a:p>
        </p:txBody>
      </p:sp>
      <p:sp>
        <p:nvSpPr>
          <p:cNvPr id="6" name="Slide Number Placeholder 5"/>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811B715B-F521-4C41-B041-283104160649}" type="datetime1">
              <a:rPr lang="en-US" smtClean="0"/>
              <a:pPr/>
              <a:t>11/1/2021</a:t>
            </a:fld>
            <a:endParaRPr lang="en-US"/>
          </a:p>
        </p:txBody>
      </p:sp>
      <p:sp>
        <p:nvSpPr>
          <p:cNvPr id="5" name="Footer Placeholder 4"/>
          <p:cNvSpPr>
            <a:spLocks noGrp="1"/>
          </p:cNvSpPr>
          <p:nvPr>
            <p:ph type="ftr" sz="quarter" idx="11"/>
          </p:nvPr>
        </p:nvSpPr>
        <p:spPr/>
        <p:txBody>
          <a:bodyPr/>
          <a:lstStyle/>
          <a:p>
            <a:r>
              <a:rPr lang="en-US"/>
              <a:t>ToT-Icebreakers</a:t>
            </a:r>
          </a:p>
        </p:txBody>
      </p:sp>
      <p:sp>
        <p:nvSpPr>
          <p:cNvPr id="6" name="Slide Number Placeholder 5"/>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918CFA78-0F7A-400F-8A31-B9BA9AF0EF43}" type="datetime1">
              <a:rPr lang="en-US" smtClean="0"/>
              <a:pPr/>
              <a:t>11/1/2021</a:t>
            </a:fld>
            <a:endParaRPr lang="en-US"/>
          </a:p>
        </p:txBody>
      </p:sp>
      <p:sp>
        <p:nvSpPr>
          <p:cNvPr id="5" name="Footer Placeholder 4"/>
          <p:cNvSpPr>
            <a:spLocks noGrp="1"/>
          </p:cNvSpPr>
          <p:nvPr>
            <p:ph type="ftr" sz="quarter" idx="11"/>
          </p:nvPr>
        </p:nvSpPr>
        <p:spPr/>
        <p:txBody>
          <a:bodyPr/>
          <a:lstStyle/>
          <a:p>
            <a:r>
              <a:rPr lang="en-US"/>
              <a:t>ToT-Icebreakers</a:t>
            </a:r>
          </a:p>
        </p:txBody>
      </p:sp>
      <p:sp>
        <p:nvSpPr>
          <p:cNvPr id="6" name="Slide Number Placeholder 5"/>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96D3A9DF-03E2-49A6-A151-A87024D7C0C8}" type="datetime1">
              <a:rPr lang="en-US" smtClean="0"/>
              <a:pPr/>
              <a:t>11/1/2021</a:t>
            </a:fld>
            <a:endParaRPr lang="en-US"/>
          </a:p>
        </p:txBody>
      </p:sp>
      <p:sp>
        <p:nvSpPr>
          <p:cNvPr id="5" name="Footer Placeholder 4"/>
          <p:cNvSpPr>
            <a:spLocks noGrp="1"/>
          </p:cNvSpPr>
          <p:nvPr>
            <p:ph type="ftr" sz="quarter" idx="11"/>
          </p:nvPr>
        </p:nvSpPr>
        <p:spPr/>
        <p:txBody>
          <a:bodyPr/>
          <a:lstStyle/>
          <a:p>
            <a:r>
              <a:rPr lang="en-US"/>
              <a:t>ToT-Icebreakers</a:t>
            </a:r>
          </a:p>
        </p:txBody>
      </p:sp>
      <p:sp>
        <p:nvSpPr>
          <p:cNvPr id="6" name="Slide Number Placeholder 5"/>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9F584767-F981-47EA-A149-A69EEF00EF2D}" type="datetime1">
              <a:rPr lang="en-US" smtClean="0"/>
              <a:pPr/>
              <a:t>11/1/2021</a:t>
            </a:fld>
            <a:endParaRPr lang="en-US"/>
          </a:p>
        </p:txBody>
      </p:sp>
      <p:sp>
        <p:nvSpPr>
          <p:cNvPr id="6" name="Footer Placeholder 5"/>
          <p:cNvSpPr>
            <a:spLocks noGrp="1"/>
          </p:cNvSpPr>
          <p:nvPr>
            <p:ph type="ftr" sz="quarter" idx="11"/>
          </p:nvPr>
        </p:nvSpPr>
        <p:spPr/>
        <p:txBody>
          <a:bodyPr/>
          <a:lstStyle/>
          <a:p>
            <a:r>
              <a:rPr lang="en-US"/>
              <a:t>ToT-Icebreakers</a:t>
            </a:r>
          </a:p>
        </p:txBody>
      </p:sp>
      <p:sp>
        <p:nvSpPr>
          <p:cNvPr id="7" name="Slide Number Placeholder 6"/>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F60F9502-CAD0-49DB-976D-3D53147001AF}" type="datetime1">
              <a:rPr lang="en-US" smtClean="0"/>
              <a:pPr/>
              <a:t>11/1/2021</a:t>
            </a:fld>
            <a:endParaRPr lang="en-US"/>
          </a:p>
        </p:txBody>
      </p:sp>
      <p:sp>
        <p:nvSpPr>
          <p:cNvPr id="8" name="Footer Placeholder 7"/>
          <p:cNvSpPr>
            <a:spLocks noGrp="1"/>
          </p:cNvSpPr>
          <p:nvPr>
            <p:ph type="ftr" sz="quarter" idx="11"/>
          </p:nvPr>
        </p:nvSpPr>
        <p:spPr/>
        <p:txBody>
          <a:bodyPr/>
          <a:lstStyle/>
          <a:p>
            <a:r>
              <a:rPr lang="en-US"/>
              <a:t>ToT-Icebreakers</a:t>
            </a:r>
          </a:p>
        </p:txBody>
      </p:sp>
      <p:sp>
        <p:nvSpPr>
          <p:cNvPr id="9" name="Slide Number Placeholder 8"/>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694BF923-75CD-4888-9E65-70F4D35CC970}" type="datetime1">
              <a:rPr lang="en-US" smtClean="0"/>
              <a:pPr/>
              <a:t>11/1/2021</a:t>
            </a:fld>
            <a:endParaRPr lang="en-US"/>
          </a:p>
        </p:txBody>
      </p:sp>
      <p:sp>
        <p:nvSpPr>
          <p:cNvPr id="4" name="Footer Placeholder 3"/>
          <p:cNvSpPr>
            <a:spLocks noGrp="1"/>
          </p:cNvSpPr>
          <p:nvPr>
            <p:ph type="ftr" sz="quarter" idx="11"/>
          </p:nvPr>
        </p:nvSpPr>
        <p:spPr/>
        <p:txBody>
          <a:bodyPr/>
          <a:lstStyle/>
          <a:p>
            <a:r>
              <a:rPr lang="en-US"/>
              <a:t>ToT-Icebreakers</a:t>
            </a:r>
          </a:p>
        </p:txBody>
      </p:sp>
      <p:sp>
        <p:nvSpPr>
          <p:cNvPr id="5" name="Slide Number Placeholder 4"/>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3574B-1791-4AA0-9FF5-F965C9A1D828}" type="datetime1">
              <a:rPr lang="en-US" smtClean="0"/>
              <a:pPr/>
              <a:t>11/1/2021</a:t>
            </a:fld>
            <a:endParaRPr lang="en-US"/>
          </a:p>
        </p:txBody>
      </p:sp>
      <p:sp>
        <p:nvSpPr>
          <p:cNvPr id="3" name="Footer Placeholder 2"/>
          <p:cNvSpPr>
            <a:spLocks noGrp="1"/>
          </p:cNvSpPr>
          <p:nvPr>
            <p:ph type="ftr" sz="quarter" idx="11"/>
          </p:nvPr>
        </p:nvSpPr>
        <p:spPr/>
        <p:txBody>
          <a:bodyPr/>
          <a:lstStyle/>
          <a:p>
            <a:r>
              <a:rPr lang="en-US"/>
              <a:t>ToT-Icebreakers</a:t>
            </a:r>
          </a:p>
        </p:txBody>
      </p:sp>
      <p:sp>
        <p:nvSpPr>
          <p:cNvPr id="4" name="Slide Number Placeholder 3"/>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7B6867C-2D06-4B2B-BABD-7E3FB662FC0D}" type="datetime1">
              <a:rPr lang="en-US" smtClean="0"/>
              <a:pPr/>
              <a:t>11/1/2021</a:t>
            </a:fld>
            <a:endParaRPr lang="en-US"/>
          </a:p>
        </p:txBody>
      </p:sp>
      <p:sp>
        <p:nvSpPr>
          <p:cNvPr id="6" name="Footer Placeholder 5"/>
          <p:cNvSpPr>
            <a:spLocks noGrp="1"/>
          </p:cNvSpPr>
          <p:nvPr>
            <p:ph type="ftr" sz="quarter" idx="11"/>
          </p:nvPr>
        </p:nvSpPr>
        <p:spPr/>
        <p:txBody>
          <a:bodyPr/>
          <a:lstStyle/>
          <a:p>
            <a:r>
              <a:rPr lang="en-US"/>
              <a:t>ToT-Icebreakers</a:t>
            </a:r>
          </a:p>
        </p:txBody>
      </p:sp>
      <p:sp>
        <p:nvSpPr>
          <p:cNvPr id="7" name="Slide Number Placeholder 6"/>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066B968B-0557-4675-A688-23562D3E7C57}" type="datetime1">
              <a:rPr lang="en-US" smtClean="0"/>
              <a:pPr/>
              <a:t>11/1/2021</a:t>
            </a:fld>
            <a:endParaRPr lang="en-US"/>
          </a:p>
        </p:txBody>
      </p:sp>
      <p:sp>
        <p:nvSpPr>
          <p:cNvPr id="6" name="Footer Placeholder 5"/>
          <p:cNvSpPr>
            <a:spLocks noGrp="1"/>
          </p:cNvSpPr>
          <p:nvPr>
            <p:ph type="ftr" sz="quarter" idx="11"/>
          </p:nvPr>
        </p:nvSpPr>
        <p:spPr/>
        <p:txBody>
          <a:bodyPr/>
          <a:lstStyle/>
          <a:p>
            <a:r>
              <a:rPr lang="en-US"/>
              <a:t>ToT-Icebreakers</a:t>
            </a:r>
          </a:p>
        </p:txBody>
      </p:sp>
      <p:sp>
        <p:nvSpPr>
          <p:cNvPr id="7" name="Slide Number Placeholder 6"/>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A4321-DD25-41C9-8519-0CCFC0354C00}" type="datetime1">
              <a:rPr lang="en-US" smtClean="0"/>
              <a:pPr/>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ToT-Icebreakers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image" Target="../media/image2.png"/><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887232"/>
          </a:xfrm>
        </p:spPr>
        <p:txBody>
          <a:bodyPr>
            <a:normAutofit fontScale="90000"/>
          </a:bodyPr>
          <a:lstStyle/>
          <a:p>
            <a:pPr algn="l"/>
            <a:r>
              <a:rPr lang="en-GB" altLang="en-US" b="1" dirty="0" err="1">
                <a:solidFill>
                  <a:schemeClr val="bg1"/>
                </a:solidFill>
                <a:cs typeface="Times New Roman" panose="02020603050405020304" pitchFamily="18" charset="0"/>
              </a:rPr>
              <a:t>Vichekesho</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Vichangamshi</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na</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Kuanza</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Tena</a:t>
            </a:r>
            <a:endParaRPr lang="en-US" cap="all" dirty="0">
              <a:solidFill>
                <a:schemeClr val="bg1"/>
              </a:solidFill>
              <a:latin typeface="Cubano Regular"/>
              <a:cs typeface="Cubano Regular"/>
            </a:endParaRPr>
          </a:p>
        </p:txBody>
      </p:sp>
      <p:sp>
        <p:nvSpPr>
          <p:cNvPr id="4" name="Title 1"/>
          <p:cNvSpPr txBox="1">
            <a:spLocks/>
          </p:cNvSpPr>
          <p:nvPr/>
        </p:nvSpPr>
        <p:spPr>
          <a:xfrm>
            <a:off x="685800" y="4500000"/>
            <a:ext cx="4817328" cy="1443600"/>
          </a:xfrm>
          <a:prstGeom prst="rect">
            <a:avLst/>
          </a:prstGeom>
        </p:spPr>
        <p:txBody>
          <a:bodyPr vert="horz" lIns="91440" tIns="45720" rIns="91440" bIns="45720" rtlCol="0" anchor="ctr">
            <a:normAutofit fontScale="85000" lnSpcReduction="10000"/>
          </a:bodyPr>
          <a:lstStyle/>
          <a:p>
            <a:pPr>
              <a:lnSpc>
                <a:spcPct val="80000"/>
              </a:lnSpc>
            </a:pPr>
            <a:endParaRPr lang="en-GB" altLang="en-US" sz="2600" b="1" dirty="0">
              <a:solidFill>
                <a:schemeClr val="bg1"/>
              </a:solidFill>
            </a:endParaRPr>
          </a:p>
          <a:p>
            <a:pPr>
              <a:lnSpc>
                <a:spcPct val="80000"/>
              </a:lnSpc>
            </a:pPr>
            <a:endParaRPr lang="en-GB" altLang="en-US" sz="2600" b="1" dirty="0">
              <a:solidFill>
                <a:schemeClr val="bg1"/>
              </a:solidFill>
            </a:endParaRPr>
          </a:p>
          <a:p>
            <a:pPr>
              <a:lnSpc>
                <a:spcPct val="80000"/>
              </a:lnSpc>
            </a:pPr>
            <a:r>
              <a:rPr lang="en-GB" altLang="en-US" sz="2800" b="1" dirty="0" err="1">
                <a:solidFill>
                  <a:schemeClr val="bg1"/>
                </a:solidFill>
              </a:rPr>
              <a:t>Mafunzo</a:t>
            </a:r>
            <a:r>
              <a:rPr lang="en-GB" altLang="en-US" sz="2800" b="1" dirty="0">
                <a:solidFill>
                  <a:schemeClr val="bg1"/>
                </a:solidFill>
              </a:rPr>
              <a:t> </a:t>
            </a:r>
            <a:r>
              <a:rPr lang="en-GB" altLang="en-US" sz="2800" b="1" dirty="0" err="1">
                <a:solidFill>
                  <a:schemeClr val="bg1"/>
                </a:solidFill>
              </a:rPr>
              <a:t>ya</a:t>
            </a:r>
            <a:r>
              <a:rPr lang="en-GB" altLang="en-US" sz="2800" b="1" dirty="0">
                <a:solidFill>
                  <a:schemeClr val="bg1"/>
                </a:solidFill>
              </a:rPr>
              <a:t> </a:t>
            </a:r>
            <a:r>
              <a:rPr lang="en-GB" altLang="en-US" sz="2800" b="1" dirty="0" err="1">
                <a:solidFill>
                  <a:schemeClr val="bg1"/>
                </a:solidFill>
              </a:rPr>
              <a:t>Utangulizi</a:t>
            </a:r>
            <a:r>
              <a:rPr lang="en-GB" altLang="en-US" sz="2800" b="1" dirty="0">
                <a:solidFill>
                  <a:schemeClr val="bg1"/>
                </a:solidFill>
              </a:rPr>
              <a:t> </a:t>
            </a:r>
            <a:r>
              <a:rPr lang="en-GB" altLang="en-US" sz="2800" b="1" dirty="0" err="1">
                <a:solidFill>
                  <a:schemeClr val="bg1"/>
                </a:solidFill>
              </a:rPr>
              <a:t>kuhusu</a:t>
            </a:r>
            <a:r>
              <a:rPr lang="en-GB" altLang="en-US" sz="2800" b="1" dirty="0">
                <a:solidFill>
                  <a:schemeClr val="bg1"/>
                </a:solidFill>
              </a:rPr>
              <a:t> CBET</a:t>
            </a:r>
          </a:p>
          <a:p>
            <a:pPr>
              <a:lnSpc>
                <a:spcPct val="80000"/>
              </a:lnSpc>
            </a:pPr>
            <a:endParaRPr lang="en-GB" altLang="en-US" sz="2600" b="1" dirty="0">
              <a:solidFill>
                <a:schemeClr val="bg1"/>
              </a:solidFill>
            </a:endParaRPr>
          </a:p>
          <a:p>
            <a:pPr>
              <a:lnSpc>
                <a:spcPct val="80000"/>
              </a:lnSpc>
            </a:pPr>
            <a:r>
              <a:rPr lang="en-GB" altLang="en-US" sz="2600" b="1" dirty="0" err="1">
                <a:solidFill>
                  <a:schemeClr val="bg1"/>
                </a:solidFill>
              </a:rPr>
              <a:t>Siku</a:t>
            </a:r>
            <a:r>
              <a:rPr lang="en-GB" altLang="en-US" sz="2600" b="1" dirty="0">
                <a:solidFill>
                  <a:schemeClr val="bg1"/>
                </a:solidFill>
              </a:rPr>
              <a:t> </a:t>
            </a:r>
            <a:r>
              <a:rPr lang="en-GB" altLang="en-US" sz="2600" b="1" dirty="0" err="1">
                <a:solidFill>
                  <a:schemeClr val="bg1"/>
                </a:solidFill>
              </a:rPr>
              <a:t>ya</a:t>
            </a:r>
            <a:r>
              <a:rPr lang="en-GB" altLang="en-US" sz="2600" b="1" dirty="0">
                <a:solidFill>
                  <a:schemeClr val="bg1"/>
                </a:solidFill>
              </a:rPr>
              <a:t> 2 </a:t>
            </a:r>
          </a:p>
          <a:p>
            <a:pPr>
              <a:lnSpc>
                <a:spcPct val="80000"/>
              </a:lnSpc>
            </a:pPr>
            <a:endParaRPr lang="en-GB" altLang="en-US" sz="2600" b="1" dirty="0">
              <a:solidFill>
                <a:schemeClr val="bg1"/>
              </a:solidFill>
            </a:endParaRPr>
          </a:p>
          <a:p>
            <a:pPr>
              <a:lnSpc>
                <a:spcPct val="80000"/>
              </a:lnSpc>
            </a:pPr>
            <a:endParaRPr lang="en-GB" altLang="en-US" sz="2600" b="1" dirty="0">
              <a:solidFill>
                <a:schemeClr val="bg1"/>
              </a:solidFill>
            </a:endParaRPr>
          </a:p>
          <a:p>
            <a:pPr>
              <a:lnSpc>
                <a:spcPct val="80000"/>
              </a:lnSpc>
            </a:pPr>
            <a:endParaRPr lang="en-GB" altLang="en-US" sz="2600" b="1" dirty="0">
              <a:solidFill>
                <a:schemeClr val="bg1"/>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34342281-E779-A743-9D15-6F205A04F714}"/>
              </a:ext>
            </a:extLst>
          </p:cNvPr>
          <p:cNvPicPr>
            <a:picLocks noChangeAspect="1"/>
          </p:cNvPicPr>
          <p:nvPr/>
        </p:nvPicPr>
        <p:blipFill>
          <a:blip r:embed="rId3"/>
          <a:stretch>
            <a:fillRect/>
          </a:stretch>
        </p:blipFill>
        <p:spPr>
          <a:xfrm>
            <a:off x="7380000" y="3060000"/>
            <a:ext cx="1876210" cy="144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US" sz="3200" b="1" cap="all" dirty="0">
                <a:solidFill>
                  <a:srgbClr val="132831"/>
                </a:solidFill>
              </a:rPr>
              <a:t>KATIKA CBET KAZI ZA DARASANI ZINALENGA ….</a:t>
            </a:r>
            <a:endParaRPr lang="en-US" sz="3000" cap="all" dirty="0">
              <a:solidFill>
                <a:srgbClr val="132831"/>
              </a:solidFill>
              <a:latin typeface="Cubano Regular"/>
              <a:cs typeface="Cubano Regular"/>
            </a:endParaRPr>
          </a:p>
        </p:txBody>
      </p:sp>
      <p:sp>
        <p:nvSpPr>
          <p:cNvPr id="11" name="Rectangle 10"/>
          <p:cNvSpPr/>
          <p:nvPr/>
        </p:nvSpPr>
        <p:spPr>
          <a:xfrm>
            <a:off x="781384" y="2175354"/>
            <a:ext cx="6664094" cy="2185214"/>
          </a:xfrm>
          <a:prstGeom prst="rect">
            <a:avLst/>
          </a:prstGeom>
        </p:spPr>
        <p:txBody>
          <a:bodyPr wrap="square">
            <a:spAutoFit/>
          </a:bodyPr>
          <a:lstStyle/>
          <a:p>
            <a:endParaRPr lang="nl-NL" altLang="nl-NL" sz="1600" dirty="0"/>
          </a:p>
          <a:p>
            <a:pPr marL="342900" indent="-342900">
              <a:buFont typeface="Arial" panose="020B0604020202020204" pitchFamily="34" charset="0"/>
              <a:buChar char="•"/>
            </a:pPr>
            <a:r>
              <a:rPr lang="en-GB" altLang="nl-NL" sz="2400" dirty="0" err="1">
                <a:solidFill>
                  <a:srgbClr val="CC3300"/>
                </a:solidFill>
              </a:rPr>
              <a:t>Kuelezea</a:t>
            </a:r>
            <a:r>
              <a:rPr lang="en-GB" altLang="nl-NL" sz="2400" dirty="0">
                <a:solidFill>
                  <a:srgbClr val="CC3300"/>
                </a:solidFill>
              </a:rPr>
              <a:t> </a:t>
            </a:r>
            <a:r>
              <a:rPr lang="en-GB" altLang="nl-NL" sz="2400" dirty="0" err="1">
                <a:solidFill>
                  <a:srgbClr val="CC3300"/>
                </a:solidFill>
              </a:rPr>
              <a:t>nini</a:t>
            </a:r>
            <a:r>
              <a:rPr lang="en-GB" altLang="nl-NL" sz="2400" dirty="0">
                <a:solidFill>
                  <a:srgbClr val="CC3300"/>
                </a:solidFill>
              </a:rPr>
              <a:t> cha </a:t>
            </a:r>
            <a:r>
              <a:rPr lang="en-GB" altLang="nl-NL" sz="2400" dirty="0" err="1">
                <a:solidFill>
                  <a:srgbClr val="CC3300"/>
                </a:solidFill>
              </a:rPr>
              <a:t>kujifunza</a:t>
            </a:r>
            <a:r>
              <a:rPr lang="en-GB" altLang="nl-NL" sz="2400" dirty="0">
                <a:solidFill>
                  <a:srgbClr val="CC3300"/>
                </a:solidFill>
              </a:rPr>
              <a:t>/</a:t>
            </a:r>
            <a:r>
              <a:rPr lang="en-GB" altLang="nl-NL" sz="2400" dirty="0" err="1">
                <a:solidFill>
                  <a:srgbClr val="CC3300"/>
                </a:solidFill>
              </a:rPr>
              <a:t>nini</a:t>
            </a:r>
            <a:r>
              <a:rPr lang="en-GB" altLang="nl-NL" sz="2400" dirty="0">
                <a:solidFill>
                  <a:srgbClr val="CC3300"/>
                </a:solidFill>
              </a:rPr>
              <a:t> cha </a:t>
            </a:r>
            <a:r>
              <a:rPr lang="en-GB" altLang="nl-NL" sz="2400" dirty="0" err="1">
                <a:solidFill>
                  <a:srgbClr val="CC3300"/>
                </a:solidFill>
              </a:rPr>
              <a:t>kuelewa</a:t>
            </a:r>
            <a:r>
              <a:rPr lang="en-GB" altLang="nl-NL" sz="2400" dirty="0">
                <a:solidFill>
                  <a:srgbClr val="CC3300"/>
                </a:solidFill>
              </a:rPr>
              <a:t>: </a:t>
            </a:r>
            <a:r>
              <a:rPr lang="en-GB" altLang="nl-NL" sz="2400" dirty="0" err="1">
                <a:solidFill>
                  <a:srgbClr val="CC3300"/>
                </a:solidFill>
              </a:rPr>
              <a:t>kadi</a:t>
            </a:r>
            <a:r>
              <a:rPr lang="en-GB" altLang="nl-NL" sz="2400" dirty="0">
                <a:solidFill>
                  <a:srgbClr val="CC3300"/>
                </a:solidFill>
              </a:rPr>
              <a:t> </a:t>
            </a:r>
            <a:r>
              <a:rPr lang="en-GB" altLang="nl-NL" sz="2400" dirty="0" err="1">
                <a:solidFill>
                  <a:srgbClr val="CC3300"/>
                </a:solidFill>
              </a:rPr>
              <a:t>nyekundu</a:t>
            </a:r>
            <a:endParaRPr lang="en-GB" altLang="nl-NL" sz="2400" dirty="0">
              <a:solidFill>
                <a:srgbClr val="CC3300"/>
              </a:solidFill>
            </a:endParaRPr>
          </a:p>
          <a:p>
            <a:pPr marL="342900" indent="-342900">
              <a:buFont typeface="Arial" panose="020B0604020202020204" pitchFamily="34" charset="0"/>
              <a:buChar char="•"/>
            </a:pPr>
            <a:endParaRPr lang="en-GB" altLang="nl-NL" sz="2400" dirty="0">
              <a:solidFill>
                <a:srgbClr val="CC3300"/>
              </a:solidFill>
            </a:endParaRPr>
          </a:p>
          <a:p>
            <a:pPr marL="342900" indent="-342900">
              <a:buFont typeface="Arial" panose="020B0604020202020204" pitchFamily="34" charset="0"/>
              <a:buChar char="•"/>
            </a:pPr>
            <a:r>
              <a:rPr lang="en-GB" altLang="nl-NL" sz="2400" dirty="0" err="1">
                <a:solidFill>
                  <a:srgbClr val="33CC33"/>
                </a:solidFill>
              </a:rPr>
              <a:t>Kuelezea</a:t>
            </a:r>
            <a:r>
              <a:rPr lang="en-GB" altLang="nl-NL" sz="2400" dirty="0">
                <a:solidFill>
                  <a:srgbClr val="33CC33"/>
                </a:solidFill>
              </a:rPr>
              <a:t> </a:t>
            </a:r>
            <a:r>
              <a:rPr lang="en-GB" altLang="nl-NL" sz="2400" dirty="0" err="1">
                <a:solidFill>
                  <a:srgbClr val="33CC33"/>
                </a:solidFill>
              </a:rPr>
              <a:t>namna</a:t>
            </a:r>
            <a:r>
              <a:rPr lang="en-GB" altLang="nl-NL" sz="2400" dirty="0">
                <a:solidFill>
                  <a:srgbClr val="33CC33"/>
                </a:solidFill>
              </a:rPr>
              <a:t> </a:t>
            </a:r>
            <a:r>
              <a:rPr lang="en-GB" altLang="nl-NL" sz="2400" dirty="0" err="1">
                <a:solidFill>
                  <a:srgbClr val="33CC33"/>
                </a:solidFill>
              </a:rPr>
              <a:t>ya</a:t>
            </a:r>
            <a:r>
              <a:rPr lang="en-GB" altLang="nl-NL" sz="2400" dirty="0">
                <a:solidFill>
                  <a:srgbClr val="33CC33"/>
                </a:solidFill>
              </a:rPr>
              <a:t> </a:t>
            </a:r>
            <a:r>
              <a:rPr lang="en-GB" altLang="nl-NL" sz="2400" dirty="0" err="1">
                <a:solidFill>
                  <a:srgbClr val="33CC33"/>
                </a:solidFill>
              </a:rPr>
              <a:t>kujifunza</a:t>
            </a:r>
            <a:r>
              <a:rPr lang="en-GB" altLang="nl-NL" sz="2400" dirty="0">
                <a:solidFill>
                  <a:srgbClr val="33CC33"/>
                </a:solidFill>
              </a:rPr>
              <a:t>/</a:t>
            </a:r>
            <a:r>
              <a:rPr lang="en-GB" altLang="nl-NL" sz="2400" dirty="0" err="1">
                <a:solidFill>
                  <a:srgbClr val="33CC33"/>
                </a:solidFill>
              </a:rPr>
              <a:t>nini</a:t>
            </a:r>
            <a:r>
              <a:rPr lang="en-GB" altLang="nl-NL" sz="2400" dirty="0">
                <a:solidFill>
                  <a:srgbClr val="33CC33"/>
                </a:solidFill>
              </a:rPr>
              <a:t> cha </a:t>
            </a:r>
            <a:r>
              <a:rPr lang="en-GB" altLang="nl-NL" sz="2400" dirty="0" err="1">
                <a:solidFill>
                  <a:srgbClr val="33CC33"/>
                </a:solidFill>
              </a:rPr>
              <a:t>kufanya</a:t>
            </a:r>
            <a:r>
              <a:rPr lang="en-GB" altLang="nl-NL" sz="2400" dirty="0">
                <a:solidFill>
                  <a:srgbClr val="33CC33"/>
                </a:solidFill>
              </a:rPr>
              <a:t>: </a:t>
            </a:r>
            <a:r>
              <a:rPr lang="en-GB" altLang="nl-NL" sz="2400" dirty="0" err="1">
                <a:solidFill>
                  <a:srgbClr val="33CC33"/>
                </a:solidFill>
              </a:rPr>
              <a:t>kadi</a:t>
            </a:r>
            <a:r>
              <a:rPr lang="en-GB" altLang="nl-NL" sz="2400" dirty="0">
                <a:solidFill>
                  <a:srgbClr val="33CC33"/>
                </a:solidFill>
              </a:rPr>
              <a:t> </a:t>
            </a:r>
            <a:r>
              <a:rPr lang="en-GB" altLang="nl-NL" sz="2400" dirty="0" err="1">
                <a:solidFill>
                  <a:srgbClr val="33CC33"/>
                </a:solidFill>
              </a:rPr>
              <a:t>ya</a:t>
            </a:r>
            <a:r>
              <a:rPr lang="en-GB" altLang="nl-NL" sz="2400" dirty="0">
                <a:solidFill>
                  <a:srgbClr val="33CC33"/>
                </a:solidFill>
              </a:rPr>
              <a:t> </a:t>
            </a:r>
            <a:r>
              <a:rPr lang="en-GB" altLang="nl-NL" sz="2400" dirty="0" err="1">
                <a:solidFill>
                  <a:srgbClr val="33CC33"/>
                </a:solidFill>
              </a:rPr>
              <a:t>kijani</a:t>
            </a:r>
            <a:endParaRPr lang="en-GB" altLang="nl-NL" sz="2400" dirty="0">
              <a:solidFill>
                <a:srgbClr val="33CC33"/>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CF3A71B0-64EF-DB45-9178-E74F0C28D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Picture 8">
            <a:extLst>
              <a:ext uri="{FF2B5EF4-FFF2-40B4-BE49-F238E27FC236}">
                <a16:creationId xmlns:a16="http://schemas.microsoft.com/office/drawing/2014/main" id="{356DDD99-4C24-A248-A86C-6AB94F710D57}"/>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337355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ea typeface="Verdana" panose="020B0604030504040204" pitchFamily="34" charset="0"/>
                <a:cs typeface="Verdana" panose="020B0604030504040204" pitchFamily="34" charset="0"/>
              </a:rPr>
              <a:t>KITABU CHA KUMBUKUMBU NI….</a:t>
            </a:r>
            <a:endParaRPr lang="en-US" sz="3000" cap="all" dirty="0">
              <a:solidFill>
                <a:srgbClr val="132831"/>
              </a:solidFill>
              <a:latin typeface="Cubano Regular"/>
              <a:cs typeface="Cubano Regular"/>
            </a:endParaRPr>
          </a:p>
        </p:txBody>
      </p:sp>
      <p:sp>
        <p:nvSpPr>
          <p:cNvPr id="11" name="Rectangle 10"/>
          <p:cNvSpPr/>
          <p:nvPr/>
        </p:nvSpPr>
        <p:spPr>
          <a:xfrm>
            <a:off x="781384" y="2175354"/>
            <a:ext cx="6664094" cy="1431161"/>
          </a:xfrm>
          <a:prstGeom prst="rect">
            <a:avLst/>
          </a:prstGeom>
        </p:spPr>
        <p:txBody>
          <a:bodyPr wrap="square">
            <a:spAutoFit/>
          </a:bodyPr>
          <a:lstStyle/>
          <a:p>
            <a:pPr marL="342900" indent="-342900">
              <a:buFont typeface="Arial" panose="020B0604020202020204" pitchFamily="34" charset="0"/>
              <a:buChar char="•"/>
            </a:pPr>
            <a:r>
              <a:rPr lang="nl-NL" altLang="nl-NL" sz="2400" dirty="0">
                <a:solidFill>
                  <a:srgbClr val="CC3300"/>
                </a:solidFill>
              </a:rPr>
              <a:t>Shajara binafsi: kadi nyekundu</a:t>
            </a:r>
          </a:p>
          <a:p>
            <a:endParaRPr lang="nl-NL" altLang="nl-NL" sz="2400" dirty="0">
              <a:solidFill>
                <a:srgbClr val="33CC33"/>
              </a:solidFill>
            </a:endParaRPr>
          </a:p>
          <a:p>
            <a:pPr marL="342900" indent="-342900">
              <a:buFont typeface="Arial" panose="020B0604020202020204" pitchFamily="34" charset="0"/>
              <a:buChar char="•"/>
            </a:pPr>
            <a:r>
              <a:rPr lang="nl-NL" altLang="nl-NL" sz="2400" dirty="0" err="1">
                <a:solidFill>
                  <a:srgbClr val="33CC33"/>
                </a:solidFill>
              </a:rPr>
              <a:t>KieIelezo</a:t>
            </a:r>
            <a:r>
              <a:rPr lang="nl-NL" altLang="nl-NL" sz="2400" dirty="0">
                <a:solidFill>
                  <a:srgbClr val="33CC33"/>
                </a:solidFill>
              </a:rPr>
              <a:t>  cha kitaaluma: kadi ya kijani</a:t>
            </a: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9030D1C5-7737-DB41-969F-2CE8576F4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Picture 8">
            <a:extLst>
              <a:ext uri="{FF2B5EF4-FFF2-40B4-BE49-F238E27FC236}">
                <a16:creationId xmlns:a16="http://schemas.microsoft.com/office/drawing/2014/main" id="{E67FFD21-D4A4-1847-AE39-C23703925444}"/>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1049177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US" sz="3000" b="1" cap="all" dirty="0">
                <a:solidFill>
                  <a:srgbClr val="132831"/>
                </a:solidFill>
                <a:cs typeface="Cubano Regular"/>
              </a:rPr>
              <a:t>KIWANGO CHA JOTO KATIKA SIKU YA JOTO NCHINI </a:t>
            </a:r>
            <a:r>
              <a:rPr lang="en-US" sz="3000" b="1" i="1" cap="all" dirty="0" err="1">
                <a:solidFill>
                  <a:srgbClr val="132831"/>
                </a:solidFill>
                <a:cs typeface="Cubano Regular"/>
              </a:rPr>
              <a:t>uholanzi</a:t>
            </a:r>
            <a:r>
              <a:rPr lang="en-US" sz="3000" b="1" cap="all" dirty="0">
                <a:solidFill>
                  <a:srgbClr val="132831"/>
                </a:solidFill>
                <a:cs typeface="Cubano Regular"/>
              </a:rPr>
              <a:t> NI…</a:t>
            </a:r>
          </a:p>
        </p:txBody>
      </p:sp>
      <p:sp>
        <p:nvSpPr>
          <p:cNvPr id="11" name="Rectangle 10"/>
          <p:cNvSpPr/>
          <p:nvPr/>
        </p:nvSpPr>
        <p:spPr>
          <a:xfrm>
            <a:off x="781384" y="2175354"/>
            <a:ext cx="6664094" cy="1431161"/>
          </a:xfrm>
          <a:prstGeom prst="rect">
            <a:avLst/>
          </a:prstGeom>
        </p:spPr>
        <p:txBody>
          <a:bodyPr wrap="square">
            <a:spAutoFit/>
          </a:bodyPr>
          <a:lstStyle/>
          <a:p>
            <a:pPr marL="342900" indent="-342900">
              <a:buFont typeface="Arial" panose="020B0604020202020204" pitchFamily="34" charset="0"/>
              <a:buChar char="•"/>
            </a:pPr>
            <a:r>
              <a:rPr lang="en-GB" altLang="nl-NL" sz="2400" dirty="0" err="1">
                <a:solidFill>
                  <a:srgbClr val="CC3300"/>
                </a:solidFill>
              </a:rPr>
              <a:t>Nyuzi</a:t>
            </a:r>
            <a:r>
              <a:rPr lang="en-GB" altLang="nl-NL" sz="2400" dirty="0">
                <a:solidFill>
                  <a:srgbClr val="CC3300"/>
                </a:solidFill>
              </a:rPr>
              <a:t> 40 </a:t>
            </a:r>
            <a:r>
              <a:rPr lang="en-GB" altLang="nl-NL" sz="2400" dirty="0" err="1">
                <a:solidFill>
                  <a:srgbClr val="CC3300"/>
                </a:solidFill>
              </a:rPr>
              <a:t>za</a:t>
            </a:r>
            <a:r>
              <a:rPr lang="en-GB" altLang="nl-NL" sz="2400" dirty="0">
                <a:solidFill>
                  <a:srgbClr val="CC3300"/>
                </a:solidFill>
              </a:rPr>
              <a:t> </a:t>
            </a:r>
            <a:r>
              <a:rPr lang="en-GB" altLang="nl-NL" sz="2400" dirty="0" err="1">
                <a:solidFill>
                  <a:srgbClr val="CC3300"/>
                </a:solidFill>
              </a:rPr>
              <a:t>sentigredi</a:t>
            </a:r>
            <a:r>
              <a:rPr lang="en-GB" altLang="nl-NL" sz="2400" dirty="0">
                <a:solidFill>
                  <a:srgbClr val="CC3300"/>
                </a:solidFill>
              </a:rPr>
              <a:t>: </a:t>
            </a:r>
            <a:r>
              <a:rPr lang="en-GB" altLang="nl-NL" sz="2400" dirty="0" err="1">
                <a:solidFill>
                  <a:srgbClr val="CC3300"/>
                </a:solidFill>
              </a:rPr>
              <a:t>kadi</a:t>
            </a:r>
            <a:r>
              <a:rPr lang="en-GB" altLang="nl-NL" sz="2400" dirty="0">
                <a:solidFill>
                  <a:srgbClr val="CC3300"/>
                </a:solidFill>
              </a:rPr>
              <a:t> </a:t>
            </a:r>
            <a:r>
              <a:rPr lang="en-GB" altLang="nl-NL" sz="2400" dirty="0" err="1">
                <a:solidFill>
                  <a:srgbClr val="CC3300"/>
                </a:solidFill>
              </a:rPr>
              <a:t>nyekundu</a:t>
            </a:r>
            <a:endParaRPr lang="en-GB" altLang="nl-NL" sz="2400" dirty="0">
              <a:solidFill>
                <a:srgbClr val="CC3300"/>
              </a:solidFill>
            </a:endParaRPr>
          </a:p>
          <a:p>
            <a:r>
              <a:rPr lang="en-GB" altLang="nl-NL" sz="2400" dirty="0">
                <a:solidFill>
                  <a:srgbClr val="33CC33"/>
                </a:solidFill>
              </a:rPr>
              <a:t>	</a:t>
            </a:r>
          </a:p>
          <a:p>
            <a:pPr marL="342900" indent="-342900">
              <a:buFont typeface="Arial" panose="020B0604020202020204" pitchFamily="34" charset="0"/>
              <a:buChar char="•"/>
            </a:pPr>
            <a:r>
              <a:rPr lang="en-GB" altLang="nl-NL" sz="2400" dirty="0" err="1">
                <a:solidFill>
                  <a:srgbClr val="33CC33"/>
                </a:solidFill>
              </a:rPr>
              <a:t>Nyuzi</a:t>
            </a:r>
            <a:r>
              <a:rPr lang="en-GB" altLang="nl-NL" sz="2400" dirty="0">
                <a:solidFill>
                  <a:srgbClr val="33CC33"/>
                </a:solidFill>
              </a:rPr>
              <a:t> 30 za </a:t>
            </a:r>
            <a:r>
              <a:rPr lang="en-GB" altLang="nl-NL" sz="2400" dirty="0" err="1">
                <a:solidFill>
                  <a:srgbClr val="33CC33"/>
                </a:solidFill>
              </a:rPr>
              <a:t>sentigredi</a:t>
            </a:r>
            <a:r>
              <a:rPr lang="en-GB" altLang="nl-NL" sz="2400" dirty="0">
                <a:solidFill>
                  <a:srgbClr val="33CC33"/>
                </a:solidFill>
              </a:rPr>
              <a:t>: </a:t>
            </a:r>
            <a:r>
              <a:rPr lang="en-GB" altLang="nl-NL" sz="2400" dirty="0" err="1">
                <a:solidFill>
                  <a:srgbClr val="33CC33"/>
                </a:solidFill>
              </a:rPr>
              <a:t>kadi</a:t>
            </a:r>
            <a:r>
              <a:rPr lang="en-GB" altLang="nl-NL" sz="2400" dirty="0">
                <a:solidFill>
                  <a:srgbClr val="33CC33"/>
                </a:solidFill>
              </a:rPr>
              <a:t> </a:t>
            </a:r>
            <a:r>
              <a:rPr lang="en-GB" altLang="nl-NL" sz="2400" dirty="0" err="1">
                <a:solidFill>
                  <a:srgbClr val="33CC33"/>
                </a:solidFill>
              </a:rPr>
              <a:t>ya</a:t>
            </a:r>
            <a:r>
              <a:rPr lang="en-GB" altLang="nl-NL" sz="2400" dirty="0">
                <a:solidFill>
                  <a:srgbClr val="33CC33"/>
                </a:solidFill>
              </a:rPr>
              <a:t> </a:t>
            </a:r>
            <a:r>
              <a:rPr lang="en-GB" altLang="nl-NL" sz="2400" dirty="0" err="1">
                <a:solidFill>
                  <a:srgbClr val="33CC33"/>
                </a:solidFill>
              </a:rPr>
              <a:t>kijani</a:t>
            </a:r>
            <a:r>
              <a:rPr lang="en-GB" altLang="nl-NL" sz="2400" dirty="0">
                <a:solidFill>
                  <a:srgbClr val="33CC33"/>
                </a:solidFill>
              </a:rPr>
              <a:t>.</a:t>
            </a:r>
          </a:p>
          <a:p>
            <a:pPr marL="342900" indent="-342900">
              <a:buFont typeface="Arial" panose="020B0604020202020204" pitchFamily="34" charset="0"/>
              <a:buChar char="•"/>
            </a:pPr>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AF84F7D1-E059-EB43-B276-40508026B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Picture 8">
            <a:extLst>
              <a:ext uri="{FF2B5EF4-FFF2-40B4-BE49-F238E27FC236}">
                <a16:creationId xmlns:a16="http://schemas.microsoft.com/office/drawing/2014/main" id="{80878E40-9C9A-8F4C-B0D0-CFD0518281E3}"/>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2405836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err="1">
                <a:solidFill>
                  <a:srgbClr val="132831"/>
                </a:solidFill>
                <a:ea typeface="Verdana" panose="020B0604030504040204" pitchFamily="34" charset="0"/>
                <a:cs typeface="Verdana" panose="020B0604030504040204" pitchFamily="34" charset="0"/>
              </a:rPr>
              <a:t>Mwongozo</a:t>
            </a:r>
            <a:r>
              <a:rPr lang="en-GB" altLang="en-US" sz="3200" b="1" cap="all" dirty="0">
                <a:solidFill>
                  <a:srgbClr val="132831"/>
                </a:solidFill>
                <a:ea typeface="Verdana" panose="020B0604030504040204" pitchFamily="34" charset="0"/>
                <a:cs typeface="Verdana" panose="020B0604030504040204" pitchFamily="34" charset="0"/>
              </a:rPr>
              <a:t> </a:t>
            </a:r>
            <a:r>
              <a:rPr lang="en-GB" altLang="en-US" sz="3200" b="1" cap="all" dirty="0" err="1">
                <a:solidFill>
                  <a:srgbClr val="132831"/>
                </a:solidFill>
                <a:ea typeface="Verdana" panose="020B0604030504040204" pitchFamily="34" charset="0"/>
                <a:cs typeface="Verdana" panose="020B0604030504040204" pitchFamily="34" charset="0"/>
              </a:rPr>
              <a:t>ni</a:t>
            </a:r>
            <a:r>
              <a:rPr lang="en-GB" altLang="en-US" sz="3200" b="1" cap="all" dirty="0">
                <a:solidFill>
                  <a:srgbClr val="132831"/>
                </a:solidFill>
                <a:ea typeface="Verdana" panose="020B0604030504040204" pitchFamily="34" charset="0"/>
                <a:cs typeface="Verdana" panose="020B0604030504040204" pitchFamily="34" charset="0"/>
              </a:rPr>
              <a:t> ….</a:t>
            </a:r>
            <a:endParaRPr lang="en-US" sz="3000" cap="all" dirty="0">
              <a:solidFill>
                <a:srgbClr val="132831"/>
              </a:solidFill>
              <a:latin typeface="Cubano Regular"/>
              <a:cs typeface="Cubano Regular"/>
            </a:endParaRPr>
          </a:p>
        </p:txBody>
      </p:sp>
      <p:sp>
        <p:nvSpPr>
          <p:cNvPr id="11" name="Rectangle 10"/>
          <p:cNvSpPr/>
          <p:nvPr/>
        </p:nvSpPr>
        <p:spPr>
          <a:xfrm>
            <a:off x="781384" y="2175354"/>
            <a:ext cx="6664094" cy="2169825"/>
          </a:xfrm>
          <a:prstGeom prst="rect">
            <a:avLst/>
          </a:prstGeom>
        </p:spPr>
        <p:txBody>
          <a:bodyPr wrap="square">
            <a:spAutoFit/>
          </a:bodyPr>
          <a:lstStyle/>
          <a:p>
            <a:pPr marL="342900" indent="-342900">
              <a:buFont typeface="Arial" panose="020B0604020202020204" pitchFamily="34" charset="0"/>
              <a:buChar char="•"/>
            </a:pPr>
            <a:r>
              <a:rPr lang="en-GB" altLang="nl-NL" sz="2400" dirty="0" err="1">
                <a:solidFill>
                  <a:srgbClr val="CC3300"/>
                </a:solidFill>
              </a:rPr>
              <a:t>Kazi</a:t>
            </a:r>
            <a:r>
              <a:rPr lang="en-GB" altLang="nl-NL" sz="2400" dirty="0">
                <a:solidFill>
                  <a:srgbClr val="CC3300"/>
                </a:solidFill>
              </a:rPr>
              <a:t> </a:t>
            </a:r>
            <a:r>
              <a:rPr lang="en-GB" altLang="nl-NL" sz="2400" dirty="0" err="1">
                <a:solidFill>
                  <a:srgbClr val="CC3300"/>
                </a:solidFill>
              </a:rPr>
              <a:t>maalum</a:t>
            </a:r>
            <a:r>
              <a:rPr lang="en-GB" altLang="nl-NL" sz="2400" dirty="0">
                <a:solidFill>
                  <a:srgbClr val="CC3300"/>
                </a:solidFill>
              </a:rPr>
              <a:t> </a:t>
            </a:r>
            <a:r>
              <a:rPr lang="en-GB" altLang="nl-NL" sz="2400" dirty="0" err="1">
                <a:solidFill>
                  <a:srgbClr val="CC3300"/>
                </a:solidFill>
              </a:rPr>
              <a:t>ya</a:t>
            </a:r>
            <a:r>
              <a:rPr lang="en-GB" altLang="nl-NL" sz="2400" dirty="0">
                <a:solidFill>
                  <a:srgbClr val="CC3300"/>
                </a:solidFill>
              </a:rPr>
              <a:t> </a:t>
            </a:r>
            <a:r>
              <a:rPr lang="en-GB" altLang="nl-NL" sz="2400" dirty="0" err="1">
                <a:solidFill>
                  <a:srgbClr val="CC3300"/>
                </a:solidFill>
              </a:rPr>
              <a:t>kujifunza</a:t>
            </a:r>
            <a:r>
              <a:rPr lang="en-GB" altLang="nl-NL" sz="2400" dirty="0">
                <a:solidFill>
                  <a:srgbClr val="CC3300"/>
                </a:solidFill>
              </a:rPr>
              <a:t>, </a:t>
            </a:r>
            <a:r>
              <a:rPr lang="en-GB" altLang="nl-NL" sz="2400" dirty="0" err="1">
                <a:solidFill>
                  <a:srgbClr val="CC3300"/>
                </a:solidFill>
              </a:rPr>
              <a:t>inahusishwa</a:t>
            </a:r>
            <a:r>
              <a:rPr lang="en-GB" altLang="nl-NL" sz="2400" dirty="0">
                <a:solidFill>
                  <a:srgbClr val="CC3300"/>
                </a:solidFill>
              </a:rPr>
              <a:t> </a:t>
            </a:r>
            <a:r>
              <a:rPr lang="en-GB" altLang="nl-NL" sz="2400" dirty="0" err="1">
                <a:solidFill>
                  <a:srgbClr val="CC3300"/>
                </a:solidFill>
              </a:rPr>
              <a:t>katika</a:t>
            </a:r>
            <a:r>
              <a:rPr lang="en-GB" altLang="nl-NL" sz="2400" dirty="0">
                <a:solidFill>
                  <a:srgbClr val="CC3300"/>
                </a:solidFill>
              </a:rPr>
              <a:t> </a:t>
            </a:r>
            <a:r>
              <a:rPr lang="en-GB" altLang="nl-NL" sz="2400" dirty="0" err="1">
                <a:solidFill>
                  <a:srgbClr val="CC3300"/>
                </a:solidFill>
              </a:rPr>
              <a:t>kipindi</a:t>
            </a:r>
            <a:r>
              <a:rPr lang="en-GB" altLang="nl-NL" sz="2400" dirty="0">
                <a:solidFill>
                  <a:srgbClr val="CC3300"/>
                </a:solidFill>
              </a:rPr>
              <a:t>/</a:t>
            </a:r>
            <a:r>
              <a:rPr lang="en-GB" altLang="nl-NL" sz="2400" dirty="0" err="1">
                <a:solidFill>
                  <a:srgbClr val="CC3300"/>
                </a:solidFill>
              </a:rPr>
              <a:t>somo</a:t>
            </a:r>
            <a:r>
              <a:rPr lang="en-GB" altLang="nl-NL" sz="2400" dirty="0">
                <a:solidFill>
                  <a:srgbClr val="CC3300"/>
                </a:solidFill>
              </a:rPr>
              <a:t>: </a:t>
            </a:r>
            <a:r>
              <a:rPr lang="en-GB" altLang="nl-NL" sz="2400" dirty="0" err="1">
                <a:solidFill>
                  <a:srgbClr val="CC3300"/>
                </a:solidFill>
              </a:rPr>
              <a:t>kadi</a:t>
            </a:r>
            <a:r>
              <a:rPr lang="en-GB" altLang="nl-NL" sz="2400" dirty="0">
                <a:solidFill>
                  <a:srgbClr val="CC3300"/>
                </a:solidFill>
              </a:rPr>
              <a:t> </a:t>
            </a:r>
            <a:r>
              <a:rPr lang="en-GB" altLang="nl-NL" sz="2400" dirty="0" err="1">
                <a:solidFill>
                  <a:srgbClr val="CC3300"/>
                </a:solidFill>
              </a:rPr>
              <a:t>nyekundu</a:t>
            </a:r>
            <a:endParaRPr lang="en-GB" altLang="nl-NL" sz="2400" dirty="0">
              <a:solidFill>
                <a:srgbClr val="CC3300"/>
              </a:solidFill>
            </a:endParaRPr>
          </a:p>
          <a:p>
            <a:pPr marL="342900" indent="-342900">
              <a:buFont typeface="Arial" panose="020B0604020202020204" pitchFamily="34" charset="0"/>
              <a:buChar char="•"/>
            </a:pPr>
            <a:endParaRPr lang="en-GB" altLang="nl-NL" sz="2400" dirty="0">
              <a:solidFill>
                <a:srgbClr val="33CC33"/>
              </a:solidFill>
            </a:endParaRPr>
          </a:p>
          <a:p>
            <a:pPr marL="342900" indent="-342900">
              <a:buFont typeface="Arial" panose="020B0604020202020204" pitchFamily="34" charset="0"/>
              <a:buChar char="•"/>
            </a:pPr>
            <a:r>
              <a:rPr lang="en-GB" altLang="nl-NL" sz="2400" dirty="0" err="1">
                <a:solidFill>
                  <a:srgbClr val="33CC33"/>
                </a:solidFill>
              </a:rPr>
              <a:t>Kitu</a:t>
            </a:r>
            <a:r>
              <a:rPr lang="en-GB" altLang="nl-NL" sz="2400" dirty="0">
                <a:solidFill>
                  <a:srgbClr val="33CC33"/>
                </a:solidFill>
              </a:rPr>
              <a:t> </a:t>
            </a:r>
            <a:r>
              <a:rPr lang="en-GB" altLang="nl-NL" sz="2400" dirty="0" err="1">
                <a:solidFill>
                  <a:srgbClr val="33CC33"/>
                </a:solidFill>
              </a:rPr>
              <a:t>ambacho</a:t>
            </a:r>
            <a:r>
              <a:rPr lang="en-GB" altLang="nl-NL" sz="2400" dirty="0">
                <a:solidFill>
                  <a:srgbClr val="33CC33"/>
                </a:solidFill>
              </a:rPr>
              <a:t> </a:t>
            </a:r>
            <a:r>
              <a:rPr lang="en-GB" altLang="nl-NL" sz="2400" dirty="0" err="1">
                <a:solidFill>
                  <a:srgbClr val="33CC33"/>
                </a:solidFill>
              </a:rPr>
              <a:t>walimu</a:t>
            </a:r>
            <a:r>
              <a:rPr lang="en-GB" altLang="nl-NL" sz="2400" dirty="0">
                <a:solidFill>
                  <a:srgbClr val="33CC33"/>
                </a:solidFill>
              </a:rPr>
              <a:t> </a:t>
            </a:r>
            <a:r>
              <a:rPr lang="en-GB" altLang="nl-NL" sz="2400" dirty="0" err="1">
                <a:solidFill>
                  <a:srgbClr val="33CC33"/>
                </a:solidFill>
              </a:rPr>
              <a:t>wote</a:t>
            </a:r>
            <a:r>
              <a:rPr lang="en-GB" altLang="nl-NL" sz="2400" dirty="0">
                <a:solidFill>
                  <a:srgbClr val="33CC33"/>
                </a:solidFill>
              </a:rPr>
              <a:t> </a:t>
            </a:r>
            <a:r>
              <a:rPr lang="en-GB" altLang="nl-NL" sz="2400" dirty="0" err="1">
                <a:solidFill>
                  <a:srgbClr val="33CC33"/>
                </a:solidFill>
              </a:rPr>
              <a:t>hufanya</a:t>
            </a:r>
            <a:r>
              <a:rPr lang="en-GB" altLang="nl-NL" sz="2400" dirty="0">
                <a:solidFill>
                  <a:srgbClr val="33CC33"/>
                </a:solidFill>
              </a:rPr>
              <a:t> </a:t>
            </a:r>
            <a:r>
              <a:rPr lang="en-GB" altLang="nl-NL" sz="2400" dirty="0" err="1">
                <a:solidFill>
                  <a:srgbClr val="33CC33"/>
                </a:solidFill>
              </a:rPr>
              <a:t>katika</a:t>
            </a:r>
            <a:r>
              <a:rPr lang="en-GB" altLang="nl-NL" sz="2400" dirty="0">
                <a:solidFill>
                  <a:srgbClr val="33CC33"/>
                </a:solidFill>
              </a:rPr>
              <a:t> </a:t>
            </a:r>
            <a:r>
              <a:rPr lang="en-GB" altLang="nl-NL" sz="2400" dirty="0" err="1">
                <a:solidFill>
                  <a:srgbClr val="33CC33"/>
                </a:solidFill>
              </a:rPr>
              <a:t>vipindi</a:t>
            </a:r>
            <a:r>
              <a:rPr lang="en-GB" altLang="nl-NL" sz="2400" dirty="0">
                <a:solidFill>
                  <a:srgbClr val="33CC33"/>
                </a:solidFill>
              </a:rPr>
              <a:t> </a:t>
            </a:r>
            <a:r>
              <a:rPr lang="en-GB" altLang="nl-NL" sz="2400" dirty="0" err="1">
                <a:solidFill>
                  <a:srgbClr val="33CC33"/>
                </a:solidFill>
              </a:rPr>
              <a:t>vyao</a:t>
            </a:r>
            <a:r>
              <a:rPr lang="en-GB" altLang="nl-NL" sz="2400" dirty="0">
                <a:solidFill>
                  <a:srgbClr val="33CC33"/>
                </a:solidFill>
              </a:rPr>
              <a:t>: </a:t>
            </a:r>
            <a:r>
              <a:rPr lang="en-GB" altLang="nl-NL" sz="2400" dirty="0" err="1">
                <a:solidFill>
                  <a:srgbClr val="33CC33"/>
                </a:solidFill>
              </a:rPr>
              <a:t>kadi</a:t>
            </a:r>
            <a:r>
              <a:rPr lang="en-GB" altLang="nl-NL" sz="2400" dirty="0">
                <a:solidFill>
                  <a:srgbClr val="33CC33"/>
                </a:solidFill>
              </a:rPr>
              <a:t> </a:t>
            </a:r>
            <a:r>
              <a:rPr lang="en-GB" altLang="nl-NL" sz="2400" dirty="0" err="1">
                <a:solidFill>
                  <a:srgbClr val="33CC33"/>
                </a:solidFill>
              </a:rPr>
              <a:t>ya</a:t>
            </a:r>
            <a:r>
              <a:rPr lang="en-GB" altLang="nl-NL" sz="2400" dirty="0">
                <a:solidFill>
                  <a:srgbClr val="33CC33"/>
                </a:solidFill>
              </a:rPr>
              <a:t> </a:t>
            </a:r>
            <a:r>
              <a:rPr lang="en-GB" altLang="nl-NL" sz="2400" dirty="0" err="1">
                <a:solidFill>
                  <a:srgbClr val="33CC33"/>
                </a:solidFill>
              </a:rPr>
              <a:t>kijani</a:t>
            </a:r>
            <a:endParaRPr lang="en-GB" altLang="nl-NL" sz="2400" dirty="0">
              <a:solidFill>
                <a:srgbClr val="33CC33"/>
              </a:solidFill>
            </a:endParaRP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23BEF94-093E-5E47-9221-441FD29BB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Picture 8">
            <a:extLst>
              <a:ext uri="{FF2B5EF4-FFF2-40B4-BE49-F238E27FC236}">
                <a16:creationId xmlns:a16="http://schemas.microsoft.com/office/drawing/2014/main" id="{426CBAAE-4A4B-F348-8E23-3F2CD480DFFC}"/>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2874087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err="1">
                <a:solidFill>
                  <a:srgbClr val="132831"/>
                </a:solidFill>
                <a:ea typeface="Verdana" panose="020B0604030504040204" pitchFamily="34" charset="0"/>
                <a:cs typeface="Verdana" panose="020B0604030504040204" pitchFamily="34" charset="0"/>
              </a:rPr>
              <a:t>Jukumu</a:t>
            </a:r>
            <a:r>
              <a:rPr lang="en-GB" altLang="en-US" sz="3200" b="1" cap="all" dirty="0">
                <a:solidFill>
                  <a:srgbClr val="132831"/>
                </a:solidFill>
                <a:ea typeface="Verdana" panose="020B0604030504040204" pitchFamily="34" charset="0"/>
                <a:cs typeface="Verdana" panose="020B0604030504040204" pitchFamily="34" charset="0"/>
              </a:rPr>
              <a:t> la </a:t>
            </a:r>
            <a:r>
              <a:rPr lang="en-GB" altLang="en-US" sz="3200" b="1" cap="all" dirty="0" err="1">
                <a:solidFill>
                  <a:srgbClr val="132831"/>
                </a:solidFill>
                <a:ea typeface="Verdana" panose="020B0604030504040204" pitchFamily="34" charset="0"/>
                <a:cs typeface="Verdana" panose="020B0604030504040204" pitchFamily="34" charset="0"/>
              </a:rPr>
              <a:t>mwalimu</a:t>
            </a:r>
            <a:r>
              <a:rPr lang="en-GB" altLang="en-US" sz="3200" b="1" cap="all" dirty="0">
                <a:solidFill>
                  <a:srgbClr val="132831"/>
                </a:solidFill>
                <a:ea typeface="Verdana" panose="020B0604030504040204" pitchFamily="34" charset="0"/>
                <a:cs typeface="Verdana" panose="020B0604030504040204" pitchFamily="34" charset="0"/>
              </a:rPr>
              <a:t>..</a:t>
            </a:r>
            <a:endParaRPr lang="en-US" sz="3000" cap="all" dirty="0">
              <a:solidFill>
                <a:srgbClr val="132831"/>
              </a:solidFill>
              <a:latin typeface="Cubano Regular"/>
              <a:cs typeface="Cubano Regular"/>
            </a:endParaRPr>
          </a:p>
        </p:txBody>
      </p:sp>
      <p:sp>
        <p:nvSpPr>
          <p:cNvPr id="11" name="Rectangle 10"/>
          <p:cNvSpPr/>
          <p:nvPr/>
        </p:nvSpPr>
        <p:spPr>
          <a:xfrm>
            <a:off x="781384" y="2175354"/>
            <a:ext cx="6664094" cy="2908489"/>
          </a:xfrm>
          <a:prstGeom prst="rect">
            <a:avLst/>
          </a:prstGeom>
        </p:spPr>
        <p:txBody>
          <a:bodyPr wrap="square">
            <a:spAutoFit/>
          </a:bodyPr>
          <a:lstStyle/>
          <a:p>
            <a:pPr marL="361950" indent="-361950">
              <a:buFont typeface="Arial" panose="020B0604020202020204" pitchFamily="34" charset="0"/>
              <a:buChar char="•"/>
              <a:defRPr/>
            </a:pPr>
            <a:r>
              <a:rPr lang="en-GB" sz="2400" dirty="0" err="1">
                <a:solidFill>
                  <a:srgbClr val="CC3300"/>
                </a:solidFill>
              </a:rPr>
              <a:t>Mwalimu</a:t>
            </a:r>
            <a:r>
              <a:rPr lang="en-GB" sz="2400" dirty="0">
                <a:solidFill>
                  <a:srgbClr val="CC3300"/>
                </a:solidFill>
              </a:rPr>
              <a:t> </a:t>
            </a:r>
            <a:r>
              <a:rPr lang="en-GB" sz="2400" dirty="0" err="1">
                <a:solidFill>
                  <a:srgbClr val="CC3300"/>
                </a:solidFill>
              </a:rPr>
              <a:t>anawajibika</a:t>
            </a:r>
            <a:r>
              <a:rPr lang="en-GB" sz="2400" dirty="0">
                <a:solidFill>
                  <a:srgbClr val="CC3300"/>
                </a:solidFill>
              </a:rPr>
              <a:t> </a:t>
            </a:r>
            <a:r>
              <a:rPr lang="en-GB" sz="2400" dirty="0" err="1">
                <a:solidFill>
                  <a:srgbClr val="CC3300"/>
                </a:solidFill>
              </a:rPr>
              <a:t>kuhakikisha</a:t>
            </a:r>
            <a:r>
              <a:rPr lang="en-GB" sz="2400" dirty="0">
                <a:solidFill>
                  <a:srgbClr val="CC3300"/>
                </a:solidFill>
              </a:rPr>
              <a:t> </a:t>
            </a:r>
            <a:r>
              <a:rPr lang="en-GB" sz="2400" dirty="0" err="1">
                <a:solidFill>
                  <a:srgbClr val="CC3300"/>
                </a:solidFill>
              </a:rPr>
              <a:t>wanafunzi</a:t>
            </a:r>
            <a:r>
              <a:rPr lang="en-GB" sz="2400" dirty="0">
                <a:solidFill>
                  <a:srgbClr val="CC3300"/>
                </a:solidFill>
              </a:rPr>
              <a:t> </a:t>
            </a:r>
            <a:r>
              <a:rPr lang="en-GB" sz="2400" dirty="0" err="1">
                <a:solidFill>
                  <a:srgbClr val="CC3300"/>
                </a:solidFill>
              </a:rPr>
              <a:t>wanafikia</a:t>
            </a:r>
            <a:r>
              <a:rPr lang="en-GB" sz="2400" dirty="0">
                <a:solidFill>
                  <a:srgbClr val="CC3300"/>
                </a:solidFill>
              </a:rPr>
              <a:t> </a:t>
            </a:r>
            <a:r>
              <a:rPr lang="en-GB" sz="2400" dirty="0" err="1">
                <a:solidFill>
                  <a:srgbClr val="CC3300"/>
                </a:solidFill>
              </a:rPr>
              <a:t>matokeo</a:t>
            </a:r>
            <a:r>
              <a:rPr lang="en-GB" sz="2400" dirty="0">
                <a:solidFill>
                  <a:srgbClr val="CC3300"/>
                </a:solidFill>
              </a:rPr>
              <a:t> </a:t>
            </a:r>
            <a:r>
              <a:rPr lang="en-GB" sz="2400" dirty="0" err="1">
                <a:solidFill>
                  <a:srgbClr val="CC3300"/>
                </a:solidFill>
              </a:rPr>
              <a:t>ya</a:t>
            </a:r>
            <a:r>
              <a:rPr lang="en-GB" sz="2400" dirty="0">
                <a:solidFill>
                  <a:srgbClr val="CC3300"/>
                </a:solidFill>
              </a:rPr>
              <a:t> </a:t>
            </a:r>
            <a:r>
              <a:rPr lang="en-GB" sz="2400" dirty="0" err="1">
                <a:solidFill>
                  <a:srgbClr val="CC3300"/>
                </a:solidFill>
              </a:rPr>
              <a:t>mafunzo</a:t>
            </a:r>
            <a:r>
              <a:rPr lang="en-GB" sz="2400" dirty="0">
                <a:solidFill>
                  <a:srgbClr val="CC3300"/>
                </a:solidFill>
              </a:rPr>
              <a:t>: kadi </a:t>
            </a:r>
            <a:r>
              <a:rPr lang="en-GB" sz="2400" dirty="0" err="1">
                <a:solidFill>
                  <a:srgbClr val="CC3300"/>
                </a:solidFill>
              </a:rPr>
              <a:t>ya</a:t>
            </a:r>
            <a:r>
              <a:rPr lang="en-GB" sz="2400" dirty="0">
                <a:solidFill>
                  <a:srgbClr val="CC3300"/>
                </a:solidFill>
              </a:rPr>
              <a:t> </a:t>
            </a:r>
            <a:r>
              <a:rPr lang="en-GB" sz="2400" dirty="0" err="1">
                <a:solidFill>
                  <a:srgbClr val="CC3300"/>
                </a:solidFill>
              </a:rPr>
              <a:t>nyekundu</a:t>
            </a:r>
            <a:r>
              <a:rPr lang="en-GB" sz="2400" dirty="0">
                <a:solidFill>
                  <a:srgbClr val="CC3300"/>
                </a:solidFill>
              </a:rPr>
              <a:t>.</a:t>
            </a:r>
          </a:p>
          <a:p>
            <a:pPr>
              <a:defRPr/>
            </a:pPr>
            <a:endParaRPr lang="en-GB" sz="2400" dirty="0">
              <a:solidFill>
                <a:srgbClr val="33CC33"/>
              </a:solidFill>
            </a:endParaRPr>
          </a:p>
          <a:p>
            <a:pPr marL="361950" indent="-361950">
              <a:buFont typeface="Arial" panose="020B0604020202020204" pitchFamily="34" charset="0"/>
              <a:buChar char="•"/>
              <a:defRPr/>
            </a:pPr>
            <a:r>
              <a:rPr lang="en-GB" sz="2400" dirty="0" err="1">
                <a:solidFill>
                  <a:srgbClr val="33CC33"/>
                </a:solidFill>
              </a:rPr>
              <a:t>Mwalimu</a:t>
            </a:r>
            <a:r>
              <a:rPr lang="en-GB" sz="2400" dirty="0">
                <a:solidFill>
                  <a:srgbClr val="33CC33"/>
                </a:solidFill>
              </a:rPr>
              <a:t> </a:t>
            </a:r>
            <a:r>
              <a:rPr lang="en-GB" sz="2400" dirty="0" err="1">
                <a:solidFill>
                  <a:srgbClr val="33CC33"/>
                </a:solidFill>
              </a:rPr>
              <a:t>anawajibika</a:t>
            </a:r>
            <a:r>
              <a:rPr lang="en-GB" sz="2400" dirty="0">
                <a:solidFill>
                  <a:srgbClr val="33CC33"/>
                </a:solidFill>
              </a:rPr>
              <a:t> </a:t>
            </a:r>
            <a:r>
              <a:rPr lang="en-GB" sz="2400" dirty="0" err="1">
                <a:solidFill>
                  <a:srgbClr val="33CC33"/>
                </a:solidFill>
              </a:rPr>
              <a:t>kubuni</a:t>
            </a:r>
            <a:r>
              <a:rPr lang="en-GB" sz="2400" dirty="0">
                <a:solidFill>
                  <a:srgbClr val="33CC33"/>
                </a:solidFill>
              </a:rPr>
              <a:t> </a:t>
            </a:r>
            <a:r>
              <a:rPr lang="en-GB" sz="2400" dirty="0" err="1">
                <a:solidFill>
                  <a:srgbClr val="33CC33"/>
                </a:solidFill>
              </a:rPr>
              <a:t>shughuli</a:t>
            </a:r>
            <a:r>
              <a:rPr lang="en-GB" sz="2400" dirty="0">
                <a:solidFill>
                  <a:srgbClr val="33CC33"/>
                </a:solidFill>
              </a:rPr>
              <a:t> </a:t>
            </a:r>
            <a:r>
              <a:rPr lang="en-GB" sz="2400" dirty="0" err="1">
                <a:solidFill>
                  <a:srgbClr val="33CC33"/>
                </a:solidFill>
              </a:rPr>
              <a:t>sahihi</a:t>
            </a:r>
            <a:r>
              <a:rPr lang="en-GB" sz="2400" dirty="0">
                <a:solidFill>
                  <a:srgbClr val="33CC33"/>
                </a:solidFill>
              </a:rPr>
              <a:t> </a:t>
            </a:r>
            <a:r>
              <a:rPr lang="en-GB" sz="2400" dirty="0" err="1">
                <a:solidFill>
                  <a:srgbClr val="33CC33"/>
                </a:solidFill>
              </a:rPr>
              <a:t>ambazo</a:t>
            </a:r>
            <a:r>
              <a:rPr lang="en-GB" sz="2400" dirty="0">
                <a:solidFill>
                  <a:srgbClr val="33CC33"/>
                </a:solidFill>
              </a:rPr>
              <a:t> </a:t>
            </a:r>
            <a:r>
              <a:rPr lang="en-GB" sz="2400" dirty="0" err="1">
                <a:solidFill>
                  <a:srgbClr val="33CC33"/>
                </a:solidFill>
              </a:rPr>
              <a:t>wanafunzi</a:t>
            </a:r>
            <a:r>
              <a:rPr lang="en-GB" sz="2400" dirty="0">
                <a:solidFill>
                  <a:srgbClr val="33CC33"/>
                </a:solidFill>
              </a:rPr>
              <a:t> </a:t>
            </a:r>
            <a:r>
              <a:rPr lang="en-GB" sz="2400" dirty="0" err="1">
                <a:solidFill>
                  <a:srgbClr val="33CC33"/>
                </a:solidFill>
              </a:rPr>
              <a:t>watajifunza</a:t>
            </a:r>
            <a:r>
              <a:rPr lang="en-GB" sz="2400" dirty="0">
                <a:solidFill>
                  <a:srgbClr val="33CC33"/>
                </a:solidFill>
              </a:rPr>
              <a:t> </a:t>
            </a:r>
            <a:r>
              <a:rPr lang="en-GB" sz="2400" dirty="0" err="1">
                <a:solidFill>
                  <a:srgbClr val="33CC33"/>
                </a:solidFill>
              </a:rPr>
              <a:t>kwazo</a:t>
            </a:r>
            <a:r>
              <a:rPr lang="en-GB" sz="2400" dirty="0">
                <a:solidFill>
                  <a:srgbClr val="33CC33"/>
                </a:solidFill>
              </a:rPr>
              <a:t>: </a:t>
            </a:r>
            <a:r>
              <a:rPr lang="en-GB" sz="2400" dirty="0" err="1">
                <a:solidFill>
                  <a:srgbClr val="33CC33"/>
                </a:solidFill>
              </a:rPr>
              <a:t>kadi</a:t>
            </a:r>
            <a:r>
              <a:rPr lang="en-GB" sz="2400" dirty="0">
                <a:solidFill>
                  <a:srgbClr val="33CC33"/>
                </a:solidFill>
              </a:rPr>
              <a:t> </a:t>
            </a:r>
            <a:r>
              <a:rPr lang="en-GB" sz="2400" dirty="0" err="1">
                <a:solidFill>
                  <a:srgbClr val="33CC33"/>
                </a:solidFill>
              </a:rPr>
              <a:t>ya</a:t>
            </a:r>
            <a:r>
              <a:rPr lang="en-GB" sz="2400" dirty="0">
                <a:solidFill>
                  <a:srgbClr val="33CC33"/>
                </a:solidFill>
              </a:rPr>
              <a:t> </a:t>
            </a:r>
            <a:r>
              <a:rPr lang="en-GB" sz="2400" dirty="0" err="1">
                <a:solidFill>
                  <a:srgbClr val="33CC33"/>
                </a:solidFill>
              </a:rPr>
              <a:t>kijani</a:t>
            </a:r>
            <a:r>
              <a:rPr lang="en-GB" sz="2400" dirty="0">
                <a:solidFill>
                  <a:srgbClr val="33CC33"/>
                </a:solidFill>
              </a:rPr>
              <a:t>.  </a:t>
            </a:r>
            <a:endParaRPr lang="nl-NL" sz="2400" dirty="0">
              <a:solidFill>
                <a:srgbClr val="33CC33"/>
              </a:solidFill>
            </a:endParaRP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55063CB3-92C2-0F40-9F13-D0D3A0433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Picture 8">
            <a:extLst>
              <a:ext uri="{FF2B5EF4-FFF2-40B4-BE49-F238E27FC236}">
                <a16:creationId xmlns:a16="http://schemas.microsoft.com/office/drawing/2014/main" id="{C4CE52DA-E128-EF41-BD29-0C2BBCDC9098}"/>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321780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sz="3200" b="1" cap="all" dirty="0" err="1">
                <a:solidFill>
                  <a:srgbClr val="132831"/>
                </a:solidFill>
                <a:ea typeface="Verdana" panose="020B0604030504040204" pitchFamily="34" charset="0"/>
                <a:cs typeface="Verdana" panose="020B0604030504040204" pitchFamily="34" charset="0"/>
              </a:rPr>
              <a:t>Wadachi</a:t>
            </a:r>
            <a:r>
              <a:rPr lang="en-GB" sz="3200" b="1" cap="all" dirty="0">
                <a:solidFill>
                  <a:srgbClr val="132831"/>
                </a:solidFill>
                <a:ea typeface="Verdana" panose="020B0604030504040204" pitchFamily="34" charset="0"/>
                <a:cs typeface="Verdana" panose="020B0604030504040204" pitchFamily="34" charset="0"/>
              </a:rPr>
              <a:t> </a:t>
            </a:r>
            <a:r>
              <a:rPr lang="en-GB" sz="3200" b="1" cap="all" dirty="0" err="1">
                <a:solidFill>
                  <a:srgbClr val="132831"/>
                </a:solidFill>
                <a:ea typeface="Verdana" panose="020B0604030504040204" pitchFamily="34" charset="0"/>
                <a:cs typeface="Verdana" panose="020B0604030504040204" pitchFamily="34" charset="0"/>
              </a:rPr>
              <a:t>wanaweza</a:t>
            </a:r>
            <a:r>
              <a:rPr lang="en-GB" sz="3200" b="1" cap="all" dirty="0">
                <a:solidFill>
                  <a:srgbClr val="132831"/>
                </a:solidFill>
                <a:ea typeface="Verdana" panose="020B0604030504040204" pitchFamily="34" charset="0"/>
                <a:cs typeface="Verdana" panose="020B0604030504040204" pitchFamily="34" charset="0"/>
              </a:rPr>
              <a:t>….</a:t>
            </a:r>
            <a:endParaRPr lang="en-US" sz="3000" cap="all" dirty="0">
              <a:solidFill>
                <a:srgbClr val="132831"/>
              </a:solidFill>
              <a:cs typeface="Cubano Regular"/>
            </a:endParaRPr>
          </a:p>
        </p:txBody>
      </p:sp>
      <p:sp>
        <p:nvSpPr>
          <p:cNvPr id="11" name="Rectangle 10"/>
          <p:cNvSpPr/>
          <p:nvPr/>
        </p:nvSpPr>
        <p:spPr>
          <a:xfrm>
            <a:off x="781384" y="2175354"/>
            <a:ext cx="6664094" cy="2539157"/>
          </a:xfrm>
          <a:prstGeom prst="rect">
            <a:avLst/>
          </a:prstGeom>
        </p:spPr>
        <p:txBody>
          <a:bodyPr wrap="square">
            <a:spAutoFit/>
          </a:bodyPr>
          <a:lstStyle/>
          <a:p>
            <a:pPr marL="342900" indent="-342900">
              <a:buFont typeface="Arial" panose="020B0604020202020204" pitchFamily="34" charset="0"/>
              <a:buChar char="•"/>
              <a:defRPr/>
            </a:pPr>
            <a:r>
              <a:rPr lang="en-GB" sz="2400" dirty="0" err="1">
                <a:solidFill>
                  <a:srgbClr val="CC3300"/>
                </a:solidFill>
              </a:rPr>
              <a:t>Kuteleza</a:t>
            </a:r>
            <a:r>
              <a:rPr lang="en-GB" sz="2400" dirty="0">
                <a:solidFill>
                  <a:srgbClr val="CC3300"/>
                </a:solidFill>
              </a:rPr>
              <a:t> </a:t>
            </a:r>
            <a:r>
              <a:rPr lang="en-GB" sz="2400" dirty="0" err="1">
                <a:solidFill>
                  <a:srgbClr val="CC3300"/>
                </a:solidFill>
              </a:rPr>
              <a:t>kwenye</a:t>
            </a:r>
            <a:r>
              <a:rPr lang="en-GB" sz="2400" dirty="0">
                <a:solidFill>
                  <a:srgbClr val="CC3300"/>
                </a:solidFill>
              </a:rPr>
              <a:t> </a:t>
            </a:r>
            <a:r>
              <a:rPr lang="en-GB" sz="2400" dirty="0" err="1">
                <a:solidFill>
                  <a:srgbClr val="CC3300"/>
                </a:solidFill>
              </a:rPr>
              <a:t>barafu</a:t>
            </a:r>
            <a:r>
              <a:rPr lang="en-GB" sz="2400" dirty="0">
                <a:solidFill>
                  <a:srgbClr val="CC3300"/>
                </a:solidFill>
              </a:rPr>
              <a:t> </a:t>
            </a:r>
            <a:r>
              <a:rPr lang="en-GB" sz="2400" dirty="0" err="1">
                <a:solidFill>
                  <a:srgbClr val="CC3300"/>
                </a:solidFill>
              </a:rPr>
              <a:t>za</a:t>
            </a:r>
            <a:r>
              <a:rPr lang="en-GB" sz="2400" dirty="0">
                <a:solidFill>
                  <a:srgbClr val="CC3300"/>
                </a:solidFill>
              </a:rPr>
              <a:t> </a:t>
            </a:r>
            <a:r>
              <a:rPr lang="en-GB" sz="2400" dirty="0" err="1">
                <a:solidFill>
                  <a:srgbClr val="CC3300"/>
                </a:solidFill>
              </a:rPr>
              <a:t>mifereji</a:t>
            </a:r>
            <a:r>
              <a:rPr lang="en-GB" sz="2400" dirty="0">
                <a:solidFill>
                  <a:srgbClr val="CC3300"/>
                </a:solidFill>
              </a:rPr>
              <a:t> </a:t>
            </a:r>
            <a:r>
              <a:rPr lang="en-GB" sz="2400" dirty="0" err="1">
                <a:solidFill>
                  <a:srgbClr val="CC3300"/>
                </a:solidFill>
              </a:rPr>
              <a:t>na</a:t>
            </a:r>
            <a:r>
              <a:rPr lang="en-GB" sz="2400" dirty="0">
                <a:solidFill>
                  <a:srgbClr val="CC3300"/>
                </a:solidFill>
              </a:rPr>
              <a:t> </a:t>
            </a:r>
            <a:r>
              <a:rPr lang="en-GB" sz="2400" dirty="0" err="1">
                <a:solidFill>
                  <a:srgbClr val="CC3300"/>
                </a:solidFill>
              </a:rPr>
              <a:t>maziwa</a:t>
            </a:r>
            <a:r>
              <a:rPr lang="en-GB" sz="2400" dirty="0">
                <a:solidFill>
                  <a:srgbClr val="CC3300"/>
                </a:solidFill>
              </a:rPr>
              <a:t> </a:t>
            </a:r>
            <a:r>
              <a:rPr lang="en-GB" sz="2400" dirty="0" err="1">
                <a:solidFill>
                  <a:srgbClr val="CC3300"/>
                </a:solidFill>
              </a:rPr>
              <a:t>kila</a:t>
            </a:r>
            <a:r>
              <a:rPr lang="en-GB" sz="2400" dirty="0">
                <a:solidFill>
                  <a:srgbClr val="CC3300"/>
                </a:solidFill>
              </a:rPr>
              <a:t> </a:t>
            </a:r>
            <a:r>
              <a:rPr lang="en-GB" sz="2400" dirty="0" err="1">
                <a:solidFill>
                  <a:srgbClr val="CC3300"/>
                </a:solidFill>
              </a:rPr>
              <a:t>wakati</a:t>
            </a:r>
            <a:r>
              <a:rPr lang="en-GB" sz="2400" dirty="0">
                <a:solidFill>
                  <a:srgbClr val="CC3300"/>
                </a:solidFill>
              </a:rPr>
              <a:t> </a:t>
            </a:r>
            <a:r>
              <a:rPr lang="en-GB" sz="2400" dirty="0" err="1">
                <a:solidFill>
                  <a:srgbClr val="CC3300"/>
                </a:solidFill>
              </a:rPr>
              <a:t>wa</a:t>
            </a:r>
            <a:r>
              <a:rPr lang="en-GB" sz="2400" dirty="0">
                <a:solidFill>
                  <a:srgbClr val="CC3300"/>
                </a:solidFill>
              </a:rPr>
              <a:t> </a:t>
            </a:r>
            <a:r>
              <a:rPr lang="en-GB" sz="2400" dirty="0" err="1">
                <a:solidFill>
                  <a:srgbClr val="CC3300"/>
                </a:solidFill>
              </a:rPr>
              <a:t>majira</a:t>
            </a:r>
            <a:r>
              <a:rPr lang="en-GB" sz="2400" dirty="0">
                <a:solidFill>
                  <a:srgbClr val="CC3300"/>
                </a:solidFill>
              </a:rPr>
              <a:t> </a:t>
            </a:r>
            <a:r>
              <a:rPr lang="en-GB" sz="2400" dirty="0" err="1">
                <a:solidFill>
                  <a:srgbClr val="CC3300"/>
                </a:solidFill>
              </a:rPr>
              <a:t>ya</a:t>
            </a:r>
            <a:r>
              <a:rPr lang="en-GB" sz="2400" dirty="0">
                <a:solidFill>
                  <a:srgbClr val="CC3300"/>
                </a:solidFill>
              </a:rPr>
              <a:t> </a:t>
            </a:r>
            <a:r>
              <a:rPr lang="en-GB" sz="2400" dirty="0" err="1">
                <a:solidFill>
                  <a:srgbClr val="CC3300"/>
                </a:solidFill>
              </a:rPr>
              <a:t>baridi</a:t>
            </a:r>
            <a:r>
              <a:rPr lang="en-GB" sz="2400" dirty="0">
                <a:solidFill>
                  <a:srgbClr val="CC3300"/>
                </a:solidFill>
              </a:rPr>
              <a:t>: </a:t>
            </a:r>
            <a:r>
              <a:rPr lang="en-GB" sz="2400" dirty="0" err="1">
                <a:solidFill>
                  <a:srgbClr val="CC3300"/>
                </a:solidFill>
              </a:rPr>
              <a:t>kadi</a:t>
            </a:r>
            <a:r>
              <a:rPr lang="en-GB" sz="2400" dirty="0">
                <a:solidFill>
                  <a:srgbClr val="CC3300"/>
                </a:solidFill>
              </a:rPr>
              <a:t> </a:t>
            </a:r>
            <a:r>
              <a:rPr lang="en-GB" sz="2400" dirty="0" err="1">
                <a:solidFill>
                  <a:srgbClr val="CC3300"/>
                </a:solidFill>
              </a:rPr>
              <a:t>nyekundu</a:t>
            </a:r>
            <a:r>
              <a:rPr lang="en-GB" sz="2400" dirty="0">
                <a:solidFill>
                  <a:srgbClr val="CC3300"/>
                </a:solidFill>
              </a:rPr>
              <a:t>. </a:t>
            </a:r>
          </a:p>
          <a:p>
            <a:pPr>
              <a:defRPr/>
            </a:pPr>
            <a:r>
              <a:rPr lang="en-GB" sz="2400" dirty="0">
                <a:solidFill>
                  <a:srgbClr val="33CC33"/>
                </a:solidFill>
              </a:rPr>
              <a:t>	</a:t>
            </a:r>
          </a:p>
          <a:p>
            <a:pPr marL="361950" lvl="1" indent="-361950">
              <a:buFont typeface="Arial" panose="020B0604020202020204" pitchFamily="34" charset="0"/>
              <a:buChar char="•"/>
              <a:defRPr/>
            </a:pPr>
            <a:r>
              <a:rPr lang="en-GB" sz="2400" dirty="0" err="1">
                <a:solidFill>
                  <a:srgbClr val="33CC33"/>
                </a:solidFill>
              </a:rPr>
              <a:t>Kuteleza</a:t>
            </a:r>
            <a:r>
              <a:rPr lang="en-GB" sz="2400" dirty="0">
                <a:solidFill>
                  <a:srgbClr val="33CC33"/>
                </a:solidFill>
              </a:rPr>
              <a:t> </a:t>
            </a:r>
            <a:r>
              <a:rPr lang="en-GB" sz="2400" dirty="0" err="1">
                <a:solidFill>
                  <a:srgbClr val="33CC33"/>
                </a:solidFill>
              </a:rPr>
              <a:t>kwenye</a:t>
            </a:r>
            <a:r>
              <a:rPr lang="en-GB" sz="2400" dirty="0">
                <a:solidFill>
                  <a:srgbClr val="33CC33"/>
                </a:solidFill>
              </a:rPr>
              <a:t> </a:t>
            </a:r>
            <a:r>
              <a:rPr lang="en-GB" sz="2400" dirty="0" err="1">
                <a:solidFill>
                  <a:srgbClr val="33CC33"/>
                </a:solidFill>
              </a:rPr>
              <a:t>barafu</a:t>
            </a:r>
            <a:r>
              <a:rPr lang="en-GB" sz="2400" dirty="0">
                <a:solidFill>
                  <a:srgbClr val="33CC33"/>
                </a:solidFill>
              </a:rPr>
              <a:t> </a:t>
            </a:r>
            <a:r>
              <a:rPr lang="en-GB" sz="2400" dirty="0" err="1">
                <a:solidFill>
                  <a:srgbClr val="33CC33"/>
                </a:solidFill>
              </a:rPr>
              <a:t>asilia</a:t>
            </a:r>
            <a:r>
              <a:rPr lang="en-GB" sz="2400" dirty="0">
                <a:solidFill>
                  <a:srgbClr val="33CC33"/>
                </a:solidFill>
              </a:rPr>
              <a:t> </a:t>
            </a:r>
            <a:r>
              <a:rPr lang="en-GB" sz="2400" dirty="0" err="1">
                <a:solidFill>
                  <a:srgbClr val="33CC33"/>
                </a:solidFill>
              </a:rPr>
              <a:t>mara</a:t>
            </a:r>
            <a:r>
              <a:rPr lang="en-GB" sz="2400" dirty="0">
                <a:solidFill>
                  <a:srgbClr val="33CC33"/>
                </a:solidFill>
              </a:rPr>
              <a:t> </a:t>
            </a:r>
            <a:r>
              <a:rPr lang="en-GB" sz="2400" dirty="0" err="1">
                <a:solidFill>
                  <a:srgbClr val="33CC33"/>
                </a:solidFill>
              </a:rPr>
              <a:t>moja</a:t>
            </a:r>
            <a:r>
              <a:rPr lang="en-GB" sz="2400" dirty="0">
                <a:solidFill>
                  <a:srgbClr val="33CC33"/>
                </a:solidFill>
              </a:rPr>
              <a:t> </a:t>
            </a:r>
            <a:r>
              <a:rPr lang="en-GB" sz="2400" dirty="0" err="1">
                <a:solidFill>
                  <a:srgbClr val="33CC33"/>
                </a:solidFill>
              </a:rPr>
              <a:t>kila</a:t>
            </a:r>
            <a:r>
              <a:rPr lang="en-GB" sz="2400" dirty="0">
                <a:solidFill>
                  <a:srgbClr val="33CC33"/>
                </a:solidFill>
              </a:rPr>
              <a:t> </a:t>
            </a:r>
            <a:r>
              <a:rPr lang="en-GB" sz="2400" dirty="0" err="1">
                <a:solidFill>
                  <a:srgbClr val="33CC33"/>
                </a:solidFill>
              </a:rPr>
              <a:t>baada</a:t>
            </a:r>
            <a:r>
              <a:rPr lang="en-GB" sz="2400" dirty="0">
                <a:solidFill>
                  <a:srgbClr val="33CC33"/>
                </a:solidFill>
              </a:rPr>
              <a:t> </a:t>
            </a:r>
            <a:r>
              <a:rPr lang="en-GB" sz="2400" dirty="0" err="1">
                <a:solidFill>
                  <a:srgbClr val="33CC33"/>
                </a:solidFill>
              </a:rPr>
              <a:t>ya</a:t>
            </a:r>
            <a:r>
              <a:rPr lang="en-GB" sz="2400" dirty="0">
                <a:solidFill>
                  <a:srgbClr val="33CC33"/>
                </a:solidFill>
              </a:rPr>
              <a:t> </a:t>
            </a:r>
            <a:r>
              <a:rPr lang="en-GB" sz="2400" dirty="0" err="1">
                <a:solidFill>
                  <a:srgbClr val="33CC33"/>
                </a:solidFill>
              </a:rPr>
              <a:t>miaka</a:t>
            </a:r>
            <a:r>
              <a:rPr lang="en-GB" sz="2400" dirty="0">
                <a:solidFill>
                  <a:srgbClr val="33CC33"/>
                </a:solidFill>
              </a:rPr>
              <a:t> </a:t>
            </a:r>
            <a:r>
              <a:rPr lang="en-GB" sz="2400" dirty="0" err="1">
                <a:solidFill>
                  <a:srgbClr val="33CC33"/>
                </a:solidFill>
              </a:rPr>
              <a:t>saba</a:t>
            </a:r>
            <a:r>
              <a:rPr lang="en-GB" sz="2400" dirty="0">
                <a:solidFill>
                  <a:srgbClr val="33CC33"/>
                </a:solidFill>
              </a:rPr>
              <a:t>: </a:t>
            </a:r>
            <a:r>
              <a:rPr lang="en-GB" sz="2400" dirty="0" err="1">
                <a:solidFill>
                  <a:srgbClr val="33CC33"/>
                </a:solidFill>
              </a:rPr>
              <a:t>kadi</a:t>
            </a:r>
            <a:r>
              <a:rPr lang="en-GB" sz="2400" dirty="0">
                <a:solidFill>
                  <a:srgbClr val="33CC33"/>
                </a:solidFill>
              </a:rPr>
              <a:t> </a:t>
            </a:r>
            <a:r>
              <a:rPr lang="en-GB" sz="2400" dirty="0" err="1">
                <a:solidFill>
                  <a:srgbClr val="33CC33"/>
                </a:solidFill>
              </a:rPr>
              <a:t>ya</a:t>
            </a:r>
            <a:r>
              <a:rPr lang="en-GB" sz="2400" dirty="0">
                <a:solidFill>
                  <a:srgbClr val="33CC33"/>
                </a:solidFill>
              </a:rPr>
              <a:t> </a:t>
            </a:r>
            <a:r>
              <a:rPr lang="en-GB" sz="2400" dirty="0" err="1">
                <a:solidFill>
                  <a:srgbClr val="33CC33"/>
                </a:solidFill>
              </a:rPr>
              <a:t>kijani</a:t>
            </a:r>
            <a:r>
              <a:rPr lang="en-GB" sz="2400" dirty="0">
                <a:solidFill>
                  <a:srgbClr val="33CC33"/>
                </a:solidFill>
              </a:rPr>
              <a:t>. </a:t>
            </a:r>
          </a:p>
          <a:p>
            <a:pPr>
              <a:defRPr/>
            </a:pPr>
            <a:endParaRPr lang="nl-NL" sz="2400" dirty="0">
              <a:solidFill>
                <a:srgbClr val="33CC33"/>
              </a:solidFill>
            </a:endParaRP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A830CD8-5345-8A4B-95FE-9D7A57D44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Picture 8">
            <a:extLst>
              <a:ext uri="{FF2B5EF4-FFF2-40B4-BE49-F238E27FC236}">
                <a16:creationId xmlns:a16="http://schemas.microsoft.com/office/drawing/2014/main" id="{ADB52070-7965-7C43-9AF3-86D29503D42A}"/>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1485572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ea typeface="Verdana" panose="020B0604030504040204" pitchFamily="34" charset="0"/>
                <a:cs typeface="Verdana" panose="020B0604030504040204" pitchFamily="34" charset="0"/>
              </a:rPr>
              <a:t>MUUNDO WA PROGRAMU</a:t>
            </a:r>
            <a:endParaRPr lang="en-US" sz="3000" cap="all" dirty="0">
              <a:solidFill>
                <a:srgbClr val="132831"/>
              </a:solidFill>
              <a:latin typeface="Cubano Regular"/>
              <a:cs typeface="Cubano Regular"/>
            </a:endParaRPr>
          </a:p>
        </p:txBody>
      </p:sp>
      <p:sp>
        <p:nvSpPr>
          <p:cNvPr id="11" name="Rectangle 10"/>
          <p:cNvSpPr/>
          <p:nvPr/>
        </p:nvSpPr>
        <p:spPr>
          <a:xfrm>
            <a:off x="781384" y="2175354"/>
            <a:ext cx="6664094" cy="3046988"/>
          </a:xfrm>
          <a:prstGeom prst="rect">
            <a:avLst/>
          </a:prstGeom>
        </p:spPr>
        <p:txBody>
          <a:bodyPr wrap="square">
            <a:spAutoFit/>
          </a:bodyPr>
          <a:lstStyle/>
          <a:p>
            <a:pPr marL="342900" indent="-342900">
              <a:buFont typeface="Arial" panose="020B0604020202020204" pitchFamily="34" charset="0"/>
              <a:buChar char="•"/>
            </a:pPr>
            <a:r>
              <a:rPr lang="en-GB" altLang="nl-NL" sz="2400" dirty="0" err="1">
                <a:solidFill>
                  <a:srgbClr val="CC3300"/>
                </a:solidFill>
              </a:rPr>
              <a:t>Katika</a:t>
            </a:r>
            <a:r>
              <a:rPr lang="en-GB" altLang="nl-NL" sz="2400" dirty="0">
                <a:solidFill>
                  <a:srgbClr val="CC3300"/>
                </a:solidFill>
              </a:rPr>
              <a:t> CBET </a:t>
            </a:r>
            <a:r>
              <a:rPr lang="en-GB" altLang="nl-NL" sz="2400" dirty="0" err="1">
                <a:solidFill>
                  <a:srgbClr val="CC3300"/>
                </a:solidFill>
              </a:rPr>
              <a:t>mtaala</a:t>
            </a:r>
            <a:r>
              <a:rPr lang="en-GB" altLang="nl-NL" sz="2400" dirty="0">
                <a:solidFill>
                  <a:srgbClr val="CC3300"/>
                </a:solidFill>
              </a:rPr>
              <a:t> </a:t>
            </a:r>
            <a:r>
              <a:rPr lang="en-GB" altLang="nl-NL" sz="2400" dirty="0" err="1">
                <a:solidFill>
                  <a:srgbClr val="CC3300"/>
                </a:solidFill>
              </a:rPr>
              <a:t>na</a:t>
            </a:r>
            <a:r>
              <a:rPr lang="en-GB" altLang="nl-NL" sz="2400" dirty="0">
                <a:solidFill>
                  <a:srgbClr val="CC3300"/>
                </a:solidFill>
              </a:rPr>
              <a:t> </a:t>
            </a:r>
            <a:r>
              <a:rPr lang="en-GB" altLang="nl-NL" sz="2400" dirty="0" err="1">
                <a:solidFill>
                  <a:srgbClr val="CC3300"/>
                </a:solidFill>
              </a:rPr>
              <a:t>shughuli</a:t>
            </a:r>
            <a:r>
              <a:rPr lang="en-GB" altLang="nl-NL" sz="2400" dirty="0">
                <a:solidFill>
                  <a:srgbClr val="CC3300"/>
                </a:solidFill>
              </a:rPr>
              <a:t> za </a:t>
            </a:r>
            <a:r>
              <a:rPr lang="en-GB" altLang="nl-NL" sz="2400" dirty="0" err="1">
                <a:solidFill>
                  <a:srgbClr val="CC3300"/>
                </a:solidFill>
              </a:rPr>
              <a:t>kujifunza</a:t>
            </a:r>
            <a:r>
              <a:rPr lang="en-GB" altLang="nl-NL" sz="2400" dirty="0">
                <a:solidFill>
                  <a:srgbClr val="CC3300"/>
                </a:solidFill>
              </a:rPr>
              <a:t> </a:t>
            </a:r>
            <a:r>
              <a:rPr lang="en-GB" altLang="nl-NL" sz="2400" dirty="0" err="1">
                <a:solidFill>
                  <a:srgbClr val="CC3300"/>
                </a:solidFill>
              </a:rPr>
              <a:t>inachukuliwa</a:t>
            </a:r>
            <a:r>
              <a:rPr lang="en-GB" altLang="nl-NL" sz="2400" dirty="0">
                <a:solidFill>
                  <a:srgbClr val="CC3300"/>
                </a:solidFill>
              </a:rPr>
              <a:t> </a:t>
            </a:r>
            <a:r>
              <a:rPr lang="en-GB" altLang="nl-NL" sz="2400" dirty="0" err="1">
                <a:solidFill>
                  <a:srgbClr val="CC3300"/>
                </a:solidFill>
              </a:rPr>
              <a:t>kutoka</a:t>
            </a:r>
            <a:r>
              <a:rPr lang="en-GB" altLang="nl-NL" sz="2400" dirty="0">
                <a:solidFill>
                  <a:srgbClr val="CC3300"/>
                </a:solidFill>
              </a:rPr>
              <a:t> </a:t>
            </a:r>
            <a:r>
              <a:rPr lang="en-GB" altLang="nl-NL" sz="2400" dirty="0" err="1">
                <a:solidFill>
                  <a:srgbClr val="CC3300"/>
                </a:solidFill>
              </a:rPr>
              <a:t>katika</a:t>
            </a:r>
            <a:r>
              <a:rPr lang="en-GB" altLang="nl-NL" sz="2400" dirty="0">
                <a:solidFill>
                  <a:srgbClr val="CC3300"/>
                </a:solidFill>
              </a:rPr>
              <a:t> </a:t>
            </a:r>
            <a:r>
              <a:rPr lang="en-GB" altLang="nl-NL" sz="2400" dirty="0" err="1">
                <a:solidFill>
                  <a:srgbClr val="CC3300"/>
                </a:solidFill>
              </a:rPr>
              <a:t>shughuli</a:t>
            </a:r>
            <a:r>
              <a:rPr lang="en-GB" altLang="nl-NL" sz="2400" dirty="0">
                <a:solidFill>
                  <a:srgbClr val="CC3300"/>
                </a:solidFill>
              </a:rPr>
              <a:t> za </a:t>
            </a:r>
            <a:r>
              <a:rPr lang="en-GB" altLang="nl-NL" sz="2400" dirty="0" err="1">
                <a:solidFill>
                  <a:srgbClr val="CC3300"/>
                </a:solidFill>
              </a:rPr>
              <a:t>kiitaalam</a:t>
            </a:r>
            <a:r>
              <a:rPr lang="en-GB" altLang="nl-NL" sz="2400" dirty="0">
                <a:solidFill>
                  <a:srgbClr val="CC3300"/>
                </a:solidFill>
              </a:rPr>
              <a:t>/</a:t>
            </a:r>
            <a:r>
              <a:rPr lang="en-GB" altLang="nl-NL" sz="2400" dirty="0" err="1">
                <a:solidFill>
                  <a:srgbClr val="CC3300"/>
                </a:solidFill>
              </a:rPr>
              <a:t>kiufundi</a:t>
            </a:r>
            <a:r>
              <a:rPr lang="en-GB" altLang="nl-NL" sz="2400" dirty="0">
                <a:solidFill>
                  <a:srgbClr val="CC3300"/>
                </a:solidFill>
              </a:rPr>
              <a:t>: </a:t>
            </a:r>
            <a:r>
              <a:rPr lang="en-GB" altLang="nl-NL" sz="2400" dirty="0" err="1">
                <a:solidFill>
                  <a:srgbClr val="CC3300"/>
                </a:solidFill>
              </a:rPr>
              <a:t>kadi</a:t>
            </a:r>
            <a:r>
              <a:rPr lang="en-GB" altLang="nl-NL" sz="2400" dirty="0">
                <a:solidFill>
                  <a:srgbClr val="CC3300"/>
                </a:solidFill>
              </a:rPr>
              <a:t> </a:t>
            </a:r>
            <a:r>
              <a:rPr lang="en-GB" altLang="nl-NL" sz="2400" dirty="0" err="1">
                <a:solidFill>
                  <a:srgbClr val="CC3300"/>
                </a:solidFill>
              </a:rPr>
              <a:t>nyekundu</a:t>
            </a:r>
            <a:r>
              <a:rPr lang="en-GB" altLang="nl-NL" sz="2400" dirty="0">
                <a:solidFill>
                  <a:srgbClr val="CC3300"/>
                </a:solidFill>
              </a:rPr>
              <a:t>. </a:t>
            </a:r>
            <a:endParaRPr lang="en-GB" altLang="nl-NL" sz="2400" dirty="0"/>
          </a:p>
          <a:p>
            <a:pPr marL="342900" indent="-342900">
              <a:buFont typeface="Arial" panose="020B0604020202020204" pitchFamily="34" charset="0"/>
              <a:buChar char="•"/>
            </a:pPr>
            <a:endParaRPr lang="en-GB" altLang="nl-NL" sz="2400" dirty="0"/>
          </a:p>
          <a:p>
            <a:pPr marL="342900" indent="-342900">
              <a:buFont typeface="Arial" panose="020B0604020202020204" pitchFamily="34" charset="0"/>
              <a:buChar char="•"/>
            </a:pPr>
            <a:r>
              <a:rPr lang="en-GB" altLang="nl-NL" sz="2400" dirty="0" err="1">
                <a:solidFill>
                  <a:srgbClr val="33CC33"/>
                </a:solidFill>
              </a:rPr>
              <a:t>Katika</a:t>
            </a:r>
            <a:r>
              <a:rPr lang="en-GB" altLang="nl-NL" sz="2400" dirty="0">
                <a:solidFill>
                  <a:srgbClr val="33CC33"/>
                </a:solidFill>
              </a:rPr>
              <a:t> CBET </a:t>
            </a:r>
            <a:r>
              <a:rPr lang="en-GB" altLang="nl-NL" sz="2400" dirty="0" err="1">
                <a:solidFill>
                  <a:srgbClr val="33CC33"/>
                </a:solidFill>
              </a:rPr>
              <a:t>mtaalana</a:t>
            </a:r>
            <a:r>
              <a:rPr lang="en-GB" altLang="nl-NL" sz="2400" dirty="0">
                <a:solidFill>
                  <a:srgbClr val="33CC33"/>
                </a:solidFill>
              </a:rPr>
              <a:t> </a:t>
            </a:r>
            <a:r>
              <a:rPr lang="en-GB" altLang="nl-NL" sz="2400" dirty="0" err="1">
                <a:solidFill>
                  <a:srgbClr val="33CC33"/>
                </a:solidFill>
              </a:rPr>
              <a:t>na</a:t>
            </a:r>
            <a:r>
              <a:rPr lang="en-GB" altLang="nl-NL" sz="2400" dirty="0">
                <a:solidFill>
                  <a:srgbClr val="33CC33"/>
                </a:solidFill>
              </a:rPr>
              <a:t> </a:t>
            </a:r>
            <a:r>
              <a:rPr lang="en-GB" altLang="nl-NL" sz="2400" dirty="0" err="1">
                <a:solidFill>
                  <a:srgbClr val="33CC33"/>
                </a:solidFill>
              </a:rPr>
              <a:t>shughuli</a:t>
            </a:r>
            <a:r>
              <a:rPr lang="en-GB" altLang="nl-NL" sz="2400" dirty="0">
                <a:solidFill>
                  <a:srgbClr val="33CC33"/>
                </a:solidFill>
              </a:rPr>
              <a:t> za </a:t>
            </a:r>
            <a:r>
              <a:rPr lang="en-GB" altLang="nl-NL" sz="2400" dirty="0" err="1">
                <a:solidFill>
                  <a:srgbClr val="33CC33"/>
                </a:solidFill>
              </a:rPr>
              <a:t>kujifunza</a:t>
            </a:r>
            <a:r>
              <a:rPr lang="en-GB" altLang="nl-NL" sz="2400" dirty="0">
                <a:solidFill>
                  <a:srgbClr val="33CC33"/>
                </a:solidFill>
              </a:rPr>
              <a:t> </a:t>
            </a:r>
            <a:r>
              <a:rPr lang="en-GB" altLang="nl-NL" sz="2400" dirty="0" err="1">
                <a:solidFill>
                  <a:srgbClr val="33CC33"/>
                </a:solidFill>
              </a:rPr>
              <a:t>unachukuliwa</a:t>
            </a:r>
            <a:r>
              <a:rPr lang="en-GB" altLang="nl-NL" sz="2400" dirty="0">
                <a:solidFill>
                  <a:srgbClr val="33CC33"/>
                </a:solidFill>
              </a:rPr>
              <a:t> </a:t>
            </a:r>
            <a:r>
              <a:rPr lang="en-GB" altLang="nl-NL" sz="2400" dirty="0" err="1">
                <a:solidFill>
                  <a:srgbClr val="33CC33"/>
                </a:solidFill>
              </a:rPr>
              <a:t>kutoka</a:t>
            </a:r>
            <a:r>
              <a:rPr lang="en-GB" altLang="nl-NL" sz="2400" dirty="0">
                <a:solidFill>
                  <a:srgbClr val="33CC33"/>
                </a:solidFill>
              </a:rPr>
              <a:t> </a:t>
            </a:r>
            <a:r>
              <a:rPr lang="en-GB" altLang="nl-NL" sz="2400" dirty="0" err="1">
                <a:solidFill>
                  <a:srgbClr val="33CC33"/>
                </a:solidFill>
              </a:rPr>
              <a:t>kwenye</a:t>
            </a:r>
            <a:r>
              <a:rPr lang="en-GB" altLang="nl-NL" sz="2400" dirty="0">
                <a:solidFill>
                  <a:srgbClr val="33CC33"/>
                </a:solidFill>
              </a:rPr>
              <a:t> </a:t>
            </a:r>
            <a:r>
              <a:rPr lang="en-GB" altLang="nl-NL" sz="2400" dirty="0" err="1">
                <a:solidFill>
                  <a:srgbClr val="33CC33"/>
                </a:solidFill>
              </a:rPr>
              <a:t>elimu</a:t>
            </a:r>
            <a:r>
              <a:rPr lang="en-GB" altLang="nl-NL" sz="2400" dirty="0">
                <a:solidFill>
                  <a:srgbClr val="33CC33"/>
                </a:solidFill>
              </a:rPr>
              <a:t> </a:t>
            </a:r>
            <a:r>
              <a:rPr lang="en-GB" altLang="nl-NL" sz="2400" dirty="0" err="1">
                <a:solidFill>
                  <a:srgbClr val="33CC33"/>
                </a:solidFill>
              </a:rPr>
              <a:t>ya</a:t>
            </a:r>
            <a:r>
              <a:rPr lang="en-GB" altLang="nl-NL" sz="2400" dirty="0">
                <a:solidFill>
                  <a:srgbClr val="33CC33"/>
                </a:solidFill>
              </a:rPr>
              <a:t> </a:t>
            </a:r>
            <a:r>
              <a:rPr lang="en-GB" altLang="nl-NL" sz="2400" dirty="0" err="1">
                <a:solidFill>
                  <a:srgbClr val="33CC33"/>
                </a:solidFill>
              </a:rPr>
              <a:t>kitaaluma</a:t>
            </a:r>
            <a:r>
              <a:rPr lang="en-GB" altLang="nl-NL" sz="2400" dirty="0">
                <a:solidFill>
                  <a:srgbClr val="33CC33"/>
                </a:solidFill>
              </a:rPr>
              <a:t>: </a:t>
            </a:r>
            <a:r>
              <a:rPr lang="en-GB" altLang="nl-NL" sz="2400" dirty="0" err="1">
                <a:solidFill>
                  <a:srgbClr val="33CC33"/>
                </a:solidFill>
              </a:rPr>
              <a:t>kadi</a:t>
            </a:r>
            <a:r>
              <a:rPr lang="en-GB" altLang="nl-NL" sz="2400" dirty="0">
                <a:solidFill>
                  <a:srgbClr val="33CC33"/>
                </a:solidFill>
              </a:rPr>
              <a:t> </a:t>
            </a:r>
            <a:r>
              <a:rPr lang="en-GB" altLang="nl-NL" sz="2400" dirty="0" err="1">
                <a:solidFill>
                  <a:srgbClr val="33CC33"/>
                </a:solidFill>
              </a:rPr>
              <a:t>ya</a:t>
            </a:r>
            <a:r>
              <a:rPr lang="en-GB" altLang="nl-NL" sz="2400" dirty="0">
                <a:solidFill>
                  <a:srgbClr val="33CC33"/>
                </a:solidFill>
              </a:rPr>
              <a:t> </a:t>
            </a:r>
            <a:r>
              <a:rPr lang="en-GB" altLang="nl-NL" sz="2400" dirty="0" err="1">
                <a:solidFill>
                  <a:srgbClr val="33CC33"/>
                </a:solidFill>
              </a:rPr>
              <a:t>kijani</a:t>
            </a:r>
            <a:r>
              <a:rPr lang="en-GB" altLang="nl-NL" sz="2400" dirty="0">
                <a:solidFill>
                  <a:srgbClr val="33CC33"/>
                </a:solidFill>
              </a:rPr>
              <a:t>. </a:t>
            </a:r>
          </a:p>
          <a:p>
            <a:endParaRPr lang="nl-NL" altLang="nl-NL" sz="2400" dirty="0">
              <a:solidFill>
                <a:srgbClr val="33CC33"/>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5E0E88BF-F783-8D48-8AB6-FDF17DABC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Picture 8">
            <a:extLst>
              <a:ext uri="{FF2B5EF4-FFF2-40B4-BE49-F238E27FC236}">
                <a16:creationId xmlns:a16="http://schemas.microsoft.com/office/drawing/2014/main" id="{E32FE38F-1270-484F-9B85-D4EBF0F49FEF}"/>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3374567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err="1">
                <a:solidFill>
                  <a:srgbClr val="132831"/>
                </a:solidFill>
                <a:ea typeface="Verdana" panose="020B0604030504040204" pitchFamily="34" charset="0"/>
                <a:cs typeface="Verdana" panose="020B0604030504040204" pitchFamily="34" charset="0"/>
              </a:rPr>
              <a:t>Muundo</a:t>
            </a:r>
            <a:r>
              <a:rPr lang="en-GB" altLang="en-US" sz="3200" b="1" cap="all" dirty="0">
                <a:solidFill>
                  <a:srgbClr val="132831"/>
                </a:solidFill>
                <a:ea typeface="Verdana" panose="020B0604030504040204" pitchFamily="34" charset="0"/>
                <a:cs typeface="Verdana" panose="020B0604030504040204" pitchFamily="34" charset="0"/>
              </a:rPr>
              <a:t> </a:t>
            </a:r>
            <a:r>
              <a:rPr lang="en-GB" altLang="en-US" sz="3200" b="1" cap="all" dirty="0" err="1">
                <a:solidFill>
                  <a:srgbClr val="132831"/>
                </a:solidFill>
                <a:ea typeface="Verdana" panose="020B0604030504040204" pitchFamily="34" charset="0"/>
                <a:cs typeface="Verdana" panose="020B0604030504040204" pitchFamily="34" charset="0"/>
              </a:rPr>
              <a:t>wa</a:t>
            </a:r>
            <a:r>
              <a:rPr lang="en-GB" altLang="en-US" sz="3200" b="1" cap="all" dirty="0">
                <a:solidFill>
                  <a:srgbClr val="132831"/>
                </a:solidFill>
                <a:ea typeface="Verdana" panose="020B0604030504040204" pitchFamily="34" charset="0"/>
                <a:cs typeface="Verdana" panose="020B0604030504040204" pitchFamily="34" charset="0"/>
              </a:rPr>
              <a:t> </a:t>
            </a:r>
            <a:r>
              <a:rPr lang="en-GB" altLang="en-US" sz="3200" b="1" cap="all" dirty="0" err="1">
                <a:solidFill>
                  <a:srgbClr val="132831"/>
                </a:solidFill>
                <a:ea typeface="Verdana" panose="020B0604030504040204" pitchFamily="34" charset="0"/>
                <a:cs typeface="Verdana" panose="020B0604030504040204" pitchFamily="34" charset="0"/>
              </a:rPr>
              <a:t>programu</a:t>
            </a:r>
            <a:endParaRPr lang="en-US" sz="3000" cap="all" dirty="0">
              <a:solidFill>
                <a:srgbClr val="132831"/>
              </a:solidFill>
              <a:latin typeface="Cubano Regular"/>
              <a:cs typeface="Cubano Regular"/>
            </a:endParaRPr>
          </a:p>
        </p:txBody>
      </p:sp>
      <p:sp>
        <p:nvSpPr>
          <p:cNvPr id="11" name="Rectangle 10"/>
          <p:cNvSpPr/>
          <p:nvPr/>
        </p:nvSpPr>
        <p:spPr>
          <a:xfrm>
            <a:off x="781384" y="2175354"/>
            <a:ext cx="6664094" cy="3046988"/>
          </a:xfrm>
          <a:prstGeom prst="rect">
            <a:avLst/>
          </a:prstGeom>
        </p:spPr>
        <p:txBody>
          <a:bodyPr wrap="square">
            <a:spAutoFit/>
          </a:bodyPr>
          <a:lstStyle/>
          <a:p>
            <a:pPr marL="342900" indent="-342900">
              <a:buFont typeface="Arial" panose="020B0604020202020204" pitchFamily="34" charset="0"/>
              <a:buChar char="•"/>
            </a:pPr>
            <a:r>
              <a:rPr lang="en-GB" altLang="nl-NL" sz="2400" dirty="0" err="1">
                <a:solidFill>
                  <a:srgbClr val="CC3300"/>
                </a:solidFill>
              </a:rPr>
              <a:t>Katika</a:t>
            </a:r>
            <a:r>
              <a:rPr lang="en-GB" altLang="nl-NL" sz="2400" dirty="0">
                <a:solidFill>
                  <a:srgbClr val="CC3300"/>
                </a:solidFill>
              </a:rPr>
              <a:t> CBET </a:t>
            </a:r>
            <a:r>
              <a:rPr lang="en-GB" altLang="nl-NL" sz="2400" dirty="0" err="1">
                <a:solidFill>
                  <a:srgbClr val="CC3300"/>
                </a:solidFill>
              </a:rPr>
              <a:t>wanafunzi</a:t>
            </a:r>
            <a:r>
              <a:rPr lang="en-GB" altLang="nl-NL" sz="2400" dirty="0">
                <a:solidFill>
                  <a:srgbClr val="CC3300"/>
                </a:solidFill>
              </a:rPr>
              <a:t> </a:t>
            </a:r>
            <a:r>
              <a:rPr lang="en-GB" altLang="nl-NL" sz="2400" dirty="0" err="1">
                <a:solidFill>
                  <a:srgbClr val="CC3300"/>
                </a:solidFill>
              </a:rPr>
              <a:t>wanajifunza</a:t>
            </a:r>
            <a:r>
              <a:rPr lang="en-GB" altLang="nl-NL" sz="2400" dirty="0">
                <a:solidFill>
                  <a:srgbClr val="CC3300"/>
                </a:solidFill>
              </a:rPr>
              <a:t> </a:t>
            </a:r>
            <a:r>
              <a:rPr lang="en-GB" altLang="nl-NL" sz="2400" dirty="0" err="1">
                <a:solidFill>
                  <a:srgbClr val="CC3300"/>
                </a:solidFill>
              </a:rPr>
              <a:t>nadharia</a:t>
            </a:r>
            <a:r>
              <a:rPr lang="en-GB" altLang="nl-NL" sz="2400" dirty="0">
                <a:solidFill>
                  <a:srgbClr val="CC3300"/>
                </a:solidFill>
              </a:rPr>
              <a:t> </a:t>
            </a:r>
            <a:r>
              <a:rPr lang="en-GB" altLang="nl-NL" sz="2400" dirty="0" err="1">
                <a:solidFill>
                  <a:srgbClr val="CC3300"/>
                </a:solidFill>
              </a:rPr>
              <a:t>ambayo</a:t>
            </a:r>
            <a:r>
              <a:rPr lang="en-GB" altLang="nl-NL" sz="2400" dirty="0">
                <a:solidFill>
                  <a:srgbClr val="CC3300"/>
                </a:solidFill>
              </a:rPr>
              <a:t> </a:t>
            </a:r>
            <a:r>
              <a:rPr lang="en-GB" altLang="nl-NL" sz="2400" dirty="0" err="1">
                <a:solidFill>
                  <a:srgbClr val="CC3300"/>
                </a:solidFill>
              </a:rPr>
              <a:t>wanaitumia</a:t>
            </a:r>
            <a:r>
              <a:rPr lang="en-GB" altLang="nl-NL" sz="2400" dirty="0">
                <a:solidFill>
                  <a:srgbClr val="CC3300"/>
                </a:solidFill>
              </a:rPr>
              <a:t> </a:t>
            </a:r>
            <a:r>
              <a:rPr lang="en-GB" altLang="nl-NL" sz="2400" dirty="0" err="1">
                <a:solidFill>
                  <a:srgbClr val="CC3300"/>
                </a:solidFill>
              </a:rPr>
              <a:t>baadaye</a:t>
            </a:r>
            <a:r>
              <a:rPr lang="en-GB" altLang="nl-NL" sz="2400" dirty="0">
                <a:solidFill>
                  <a:srgbClr val="CC3300"/>
                </a:solidFill>
              </a:rPr>
              <a:t> </a:t>
            </a:r>
            <a:r>
              <a:rPr lang="en-GB" altLang="nl-NL" sz="2400" dirty="0" err="1">
                <a:solidFill>
                  <a:srgbClr val="CC3300"/>
                </a:solidFill>
              </a:rPr>
              <a:t>katika</a:t>
            </a:r>
            <a:r>
              <a:rPr lang="en-GB" altLang="nl-NL" sz="2400" dirty="0">
                <a:solidFill>
                  <a:srgbClr val="CC3300"/>
                </a:solidFill>
              </a:rPr>
              <a:t> </a:t>
            </a:r>
            <a:r>
              <a:rPr lang="en-GB" altLang="nl-NL" sz="2400" dirty="0" err="1">
                <a:solidFill>
                  <a:srgbClr val="CC3300"/>
                </a:solidFill>
              </a:rPr>
              <a:t>kazi</a:t>
            </a:r>
            <a:r>
              <a:rPr lang="en-GB" altLang="nl-NL" sz="2400" dirty="0">
                <a:solidFill>
                  <a:srgbClr val="CC3300"/>
                </a:solidFill>
              </a:rPr>
              <a:t>: </a:t>
            </a:r>
            <a:r>
              <a:rPr lang="en-GB" altLang="nl-NL" sz="2400" dirty="0" err="1">
                <a:solidFill>
                  <a:srgbClr val="CC3300"/>
                </a:solidFill>
              </a:rPr>
              <a:t>kadi</a:t>
            </a:r>
            <a:r>
              <a:rPr lang="en-GB" altLang="nl-NL" sz="2400" dirty="0">
                <a:solidFill>
                  <a:srgbClr val="CC3300"/>
                </a:solidFill>
              </a:rPr>
              <a:t> </a:t>
            </a:r>
            <a:r>
              <a:rPr lang="en-GB" altLang="nl-NL" sz="2400" dirty="0" err="1">
                <a:solidFill>
                  <a:srgbClr val="CC3300"/>
                </a:solidFill>
              </a:rPr>
              <a:t>nyekundu</a:t>
            </a:r>
            <a:r>
              <a:rPr lang="en-GB" altLang="nl-NL" sz="2400" dirty="0">
                <a:solidFill>
                  <a:srgbClr val="CC3300"/>
                </a:solidFill>
              </a:rPr>
              <a:t>. </a:t>
            </a:r>
            <a:endParaRPr lang="en-GB" altLang="nl-NL" sz="2400" dirty="0"/>
          </a:p>
          <a:p>
            <a:pPr marL="342900" indent="-342900">
              <a:buFont typeface="Arial" panose="020B0604020202020204" pitchFamily="34" charset="0"/>
              <a:buChar char="•"/>
            </a:pPr>
            <a:endParaRPr lang="en-GB" altLang="nl-NL" sz="2400" dirty="0"/>
          </a:p>
          <a:p>
            <a:pPr marL="342900" indent="-342900">
              <a:buFont typeface="Arial" panose="020B0604020202020204" pitchFamily="34" charset="0"/>
              <a:buChar char="•"/>
            </a:pPr>
            <a:r>
              <a:rPr lang="en-GB" altLang="nl-NL" sz="2400" dirty="0" err="1">
                <a:solidFill>
                  <a:srgbClr val="33CC33"/>
                </a:solidFill>
              </a:rPr>
              <a:t>Katika</a:t>
            </a:r>
            <a:r>
              <a:rPr lang="en-GB" altLang="nl-NL" sz="2400" dirty="0">
                <a:solidFill>
                  <a:srgbClr val="33CC33"/>
                </a:solidFill>
              </a:rPr>
              <a:t> CBET </a:t>
            </a:r>
            <a:r>
              <a:rPr lang="en-GB" altLang="nl-NL" sz="2400" dirty="0" err="1">
                <a:solidFill>
                  <a:srgbClr val="33CC33"/>
                </a:solidFill>
              </a:rPr>
              <a:t>wanafunzi</a:t>
            </a:r>
            <a:r>
              <a:rPr lang="en-GB" altLang="nl-NL" sz="2400" dirty="0">
                <a:solidFill>
                  <a:srgbClr val="33CC33"/>
                </a:solidFill>
              </a:rPr>
              <a:t> </a:t>
            </a:r>
            <a:r>
              <a:rPr lang="en-GB" altLang="nl-NL" sz="2400" dirty="0" err="1">
                <a:solidFill>
                  <a:srgbClr val="33CC33"/>
                </a:solidFill>
              </a:rPr>
              <a:t>wanachambua</a:t>
            </a:r>
            <a:r>
              <a:rPr lang="en-GB" altLang="nl-NL" sz="2400" dirty="0">
                <a:solidFill>
                  <a:srgbClr val="33CC33"/>
                </a:solidFill>
              </a:rPr>
              <a:t> </a:t>
            </a:r>
            <a:r>
              <a:rPr lang="en-GB" altLang="nl-NL" sz="2400" dirty="0" err="1">
                <a:solidFill>
                  <a:srgbClr val="33CC33"/>
                </a:solidFill>
              </a:rPr>
              <a:t>mifano</a:t>
            </a:r>
            <a:r>
              <a:rPr lang="en-GB" altLang="nl-NL" sz="2400" dirty="0">
                <a:solidFill>
                  <a:srgbClr val="33CC33"/>
                </a:solidFill>
              </a:rPr>
              <a:t> </a:t>
            </a:r>
            <a:r>
              <a:rPr lang="en-GB" altLang="nl-NL" sz="2400" dirty="0" err="1">
                <a:solidFill>
                  <a:srgbClr val="33CC33"/>
                </a:solidFill>
              </a:rPr>
              <a:t>ya</a:t>
            </a:r>
            <a:r>
              <a:rPr lang="en-GB" altLang="nl-NL" sz="2400" dirty="0">
                <a:solidFill>
                  <a:srgbClr val="33CC33"/>
                </a:solidFill>
              </a:rPr>
              <a:t> </a:t>
            </a:r>
            <a:r>
              <a:rPr lang="en-GB" altLang="nl-NL" sz="2400" dirty="0" err="1">
                <a:solidFill>
                  <a:srgbClr val="33CC33"/>
                </a:solidFill>
              </a:rPr>
              <a:t>kivitendo</a:t>
            </a:r>
            <a:r>
              <a:rPr lang="en-GB" altLang="nl-NL" sz="2400" dirty="0">
                <a:solidFill>
                  <a:srgbClr val="33CC33"/>
                </a:solidFill>
              </a:rPr>
              <a:t> </a:t>
            </a:r>
            <a:r>
              <a:rPr lang="en-GB" altLang="nl-NL" sz="2400" dirty="0" err="1">
                <a:solidFill>
                  <a:srgbClr val="33CC33"/>
                </a:solidFill>
              </a:rPr>
              <a:t>na</a:t>
            </a:r>
            <a:r>
              <a:rPr lang="en-GB" altLang="nl-NL" sz="2400" dirty="0">
                <a:solidFill>
                  <a:srgbClr val="33CC33"/>
                </a:solidFill>
              </a:rPr>
              <a:t> </a:t>
            </a:r>
            <a:r>
              <a:rPr lang="en-GB" altLang="nl-NL" sz="2400" dirty="0" err="1">
                <a:solidFill>
                  <a:srgbClr val="33CC33"/>
                </a:solidFill>
              </a:rPr>
              <a:t>kujifunza</a:t>
            </a:r>
            <a:r>
              <a:rPr lang="en-GB" altLang="nl-NL" sz="2400" dirty="0">
                <a:solidFill>
                  <a:srgbClr val="33CC33"/>
                </a:solidFill>
              </a:rPr>
              <a:t> </a:t>
            </a:r>
            <a:r>
              <a:rPr lang="en-GB" altLang="nl-NL" sz="2400" dirty="0" err="1">
                <a:solidFill>
                  <a:srgbClr val="33CC33"/>
                </a:solidFill>
              </a:rPr>
              <a:t>nadharia</a:t>
            </a:r>
            <a:r>
              <a:rPr lang="en-GB" altLang="nl-NL" sz="2400" dirty="0">
                <a:solidFill>
                  <a:srgbClr val="33CC33"/>
                </a:solidFill>
              </a:rPr>
              <a:t> </a:t>
            </a:r>
            <a:r>
              <a:rPr lang="en-GB" altLang="nl-NL" sz="2400" dirty="0" err="1">
                <a:solidFill>
                  <a:srgbClr val="33CC33"/>
                </a:solidFill>
              </a:rPr>
              <a:t>ili</a:t>
            </a:r>
            <a:r>
              <a:rPr lang="en-GB" altLang="nl-NL" sz="2400" dirty="0">
                <a:solidFill>
                  <a:srgbClr val="33CC33"/>
                </a:solidFill>
              </a:rPr>
              <a:t> </a:t>
            </a:r>
            <a:r>
              <a:rPr lang="en-GB" altLang="nl-NL" sz="2400" dirty="0" err="1">
                <a:solidFill>
                  <a:srgbClr val="33CC33"/>
                </a:solidFill>
              </a:rPr>
              <a:t>kujua</a:t>
            </a:r>
            <a:r>
              <a:rPr lang="en-GB" altLang="nl-NL" sz="2400" dirty="0">
                <a:solidFill>
                  <a:srgbClr val="33CC33"/>
                </a:solidFill>
              </a:rPr>
              <a:t> </a:t>
            </a:r>
            <a:r>
              <a:rPr lang="en-GB" altLang="nl-NL" sz="2400" dirty="0" err="1">
                <a:solidFill>
                  <a:srgbClr val="33CC33"/>
                </a:solidFill>
              </a:rPr>
              <a:t>jinsi</a:t>
            </a:r>
            <a:r>
              <a:rPr lang="en-GB" altLang="nl-NL" sz="2400" dirty="0">
                <a:solidFill>
                  <a:srgbClr val="33CC33"/>
                </a:solidFill>
              </a:rPr>
              <a:t> </a:t>
            </a:r>
            <a:r>
              <a:rPr lang="en-GB" altLang="nl-NL" sz="2400" dirty="0" err="1">
                <a:solidFill>
                  <a:srgbClr val="33CC33"/>
                </a:solidFill>
              </a:rPr>
              <a:t>inavyofanya</a:t>
            </a:r>
            <a:r>
              <a:rPr lang="en-GB" altLang="nl-NL" sz="2400" dirty="0">
                <a:solidFill>
                  <a:srgbClr val="33CC33"/>
                </a:solidFill>
              </a:rPr>
              <a:t> </a:t>
            </a:r>
            <a:r>
              <a:rPr lang="en-GB" altLang="nl-NL" sz="2400" dirty="0" err="1">
                <a:solidFill>
                  <a:srgbClr val="33CC33"/>
                </a:solidFill>
              </a:rPr>
              <a:t>kazi</a:t>
            </a:r>
            <a:r>
              <a:rPr lang="en-GB" altLang="nl-NL" sz="2400" dirty="0">
                <a:solidFill>
                  <a:srgbClr val="33CC33"/>
                </a:solidFill>
              </a:rPr>
              <a:t>: </a:t>
            </a:r>
            <a:r>
              <a:rPr lang="en-GB" altLang="nl-NL" sz="2400" dirty="0" err="1">
                <a:solidFill>
                  <a:srgbClr val="33CC33"/>
                </a:solidFill>
              </a:rPr>
              <a:t>kadi</a:t>
            </a:r>
            <a:r>
              <a:rPr lang="en-GB" altLang="nl-NL" sz="2400" dirty="0">
                <a:solidFill>
                  <a:srgbClr val="33CC33"/>
                </a:solidFill>
              </a:rPr>
              <a:t> </a:t>
            </a:r>
            <a:r>
              <a:rPr lang="en-GB" altLang="nl-NL" sz="2400" dirty="0" err="1">
                <a:solidFill>
                  <a:srgbClr val="33CC33"/>
                </a:solidFill>
              </a:rPr>
              <a:t>ya</a:t>
            </a:r>
            <a:r>
              <a:rPr lang="en-GB" altLang="nl-NL" sz="2400" dirty="0">
                <a:solidFill>
                  <a:srgbClr val="33CC33"/>
                </a:solidFill>
              </a:rPr>
              <a:t> </a:t>
            </a:r>
            <a:r>
              <a:rPr lang="en-GB" altLang="nl-NL" sz="2400" dirty="0" err="1">
                <a:solidFill>
                  <a:srgbClr val="33CC33"/>
                </a:solidFill>
              </a:rPr>
              <a:t>kijani</a:t>
            </a:r>
            <a:r>
              <a:rPr lang="en-GB" altLang="nl-NL" sz="2400" dirty="0">
                <a:solidFill>
                  <a:srgbClr val="33CC33"/>
                </a:solidFill>
              </a:rPr>
              <a:t>. </a:t>
            </a:r>
          </a:p>
          <a:p>
            <a:endParaRPr lang="en-GB" altLang="nl-NL" sz="2400" dirty="0">
              <a:solidFill>
                <a:srgbClr val="33CC33"/>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DE2BD4A4-417B-FC4D-B70A-A932475AA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Picture 8">
            <a:extLst>
              <a:ext uri="{FF2B5EF4-FFF2-40B4-BE49-F238E27FC236}">
                <a16:creationId xmlns:a16="http://schemas.microsoft.com/office/drawing/2014/main" id="{81391A9A-026B-8345-97E0-AEA293AEFE4F}"/>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1040382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129" y="1031256"/>
            <a:ext cx="7643868" cy="887232"/>
          </a:xfrm>
        </p:spPr>
        <p:txBody>
          <a:bodyPr>
            <a:noAutofit/>
          </a:bodyPr>
          <a:lstStyle/>
          <a:p>
            <a:pPr algn="l"/>
            <a:r>
              <a:rPr lang="en-GB" altLang="en-US" sz="3200" b="1" cap="all" dirty="0" err="1">
                <a:solidFill>
                  <a:srgbClr val="132831"/>
                </a:solidFill>
                <a:cs typeface="Times New Roman" panose="02020603050405020304" pitchFamily="18" charset="0"/>
              </a:rPr>
              <a:t>Kuanza</a:t>
            </a:r>
            <a:r>
              <a:rPr lang="en-GB" altLang="en-US" sz="3200" b="1" cap="all" dirty="0">
                <a:solidFill>
                  <a:srgbClr val="132831"/>
                </a:solidFill>
                <a:cs typeface="Times New Roman" panose="02020603050405020304" pitchFamily="18" charset="0"/>
              </a:rPr>
              <a:t> </a:t>
            </a:r>
            <a:r>
              <a:rPr lang="en-GB" altLang="en-US" sz="3200" b="1" cap="all" dirty="0" err="1">
                <a:solidFill>
                  <a:srgbClr val="132831"/>
                </a:solidFill>
                <a:cs typeface="Times New Roman" panose="02020603050405020304" pitchFamily="18" charset="0"/>
              </a:rPr>
              <a:t>tena</a:t>
            </a:r>
            <a:r>
              <a:rPr lang="en-GB" altLang="en-US" sz="3200" b="1" cap="all" dirty="0">
                <a:solidFill>
                  <a:srgbClr val="132831"/>
                </a:solidFill>
                <a:cs typeface="Times New Roman" panose="02020603050405020304" pitchFamily="18" charset="0"/>
              </a:rPr>
              <a:t> 2</a:t>
            </a:r>
            <a:br>
              <a:rPr lang="en-GB" altLang="en-US" sz="3200" b="1" cap="all" dirty="0">
                <a:solidFill>
                  <a:srgbClr val="132831"/>
                </a:solidFill>
                <a:cs typeface="Times New Roman" panose="02020603050405020304" pitchFamily="18" charset="0"/>
              </a:rPr>
            </a:br>
            <a:r>
              <a:rPr lang="en-GB" altLang="en-US" sz="3200" b="1" cap="all" dirty="0" err="1">
                <a:solidFill>
                  <a:srgbClr val="132831"/>
                </a:solidFill>
                <a:cs typeface="Times New Roman" panose="02020603050405020304" pitchFamily="18" charset="0"/>
              </a:rPr>
              <a:t>tengeneza</a:t>
            </a:r>
            <a:r>
              <a:rPr lang="en-GB" altLang="en-US" sz="3200" b="1" cap="all" dirty="0">
                <a:solidFill>
                  <a:srgbClr val="132831"/>
                </a:solidFill>
                <a:cs typeface="Times New Roman" panose="02020603050405020304" pitchFamily="18" charset="0"/>
              </a:rPr>
              <a:t> </a:t>
            </a:r>
            <a:r>
              <a:rPr lang="en-GB" altLang="en-US" sz="3200" b="1" cap="all" dirty="0" err="1">
                <a:solidFill>
                  <a:srgbClr val="132831"/>
                </a:solidFill>
                <a:cs typeface="Times New Roman" panose="02020603050405020304" pitchFamily="18" charset="0"/>
              </a:rPr>
              <a:t>maswali</a:t>
            </a:r>
            <a:r>
              <a:rPr lang="en-GB" altLang="en-US" sz="3200" b="1" cap="all" dirty="0">
                <a:solidFill>
                  <a:srgbClr val="132831"/>
                </a:solidFill>
                <a:cs typeface="Times New Roman" panose="02020603050405020304" pitchFamily="18" charset="0"/>
              </a:rPr>
              <a:t> </a:t>
            </a:r>
            <a:r>
              <a:rPr lang="en-GB" altLang="en-US" sz="3200" b="1" cap="all" dirty="0" err="1">
                <a:solidFill>
                  <a:srgbClr val="132831"/>
                </a:solidFill>
                <a:cs typeface="Times New Roman" panose="02020603050405020304" pitchFamily="18" charset="0"/>
              </a:rPr>
              <a:t>ya</a:t>
            </a:r>
            <a:r>
              <a:rPr lang="en-GB" altLang="en-US" sz="3200" b="1" cap="all" dirty="0">
                <a:solidFill>
                  <a:srgbClr val="132831"/>
                </a:solidFill>
                <a:cs typeface="Times New Roman" panose="02020603050405020304" pitchFamily="18" charset="0"/>
              </a:rPr>
              <a:t> </a:t>
            </a:r>
            <a:r>
              <a:rPr lang="en-GB" altLang="en-US" sz="3200" b="1" cap="all" dirty="0" err="1">
                <a:solidFill>
                  <a:srgbClr val="132831"/>
                </a:solidFill>
                <a:cs typeface="Times New Roman" panose="02020603050405020304" pitchFamily="18" charset="0"/>
              </a:rPr>
              <a:t>msingi</a:t>
            </a:r>
            <a:endParaRPr lang="en-GB" sz="3200" cap="all" dirty="0">
              <a:solidFill>
                <a:srgbClr val="132831"/>
              </a:solidFill>
              <a:latin typeface="Cubano Regular"/>
              <a:cs typeface="Cubano Regular"/>
            </a:endParaRPr>
          </a:p>
        </p:txBody>
      </p:sp>
      <p:sp>
        <p:nvSpPr>
          <p:cNvPr id="11" name="Rectangle 10"/>
          <p:cNvSpPr/>
          <p:nvPr/>
        </p:nvSpPr>
        <p:spPr>
          <a:xfrm>
            <a:off x="781384" y="2175354"/>
            <a:ext cx="6664094" cy="3046988"/>
          </a:xfrm>
          <a:prstGeom prst="rect">
            <a:avLst/>
          </a:prstGeom>
        </p:spPr>
        <p:txBody>
          <a:bodyPr wrap="square">
            <a:spAutoFit/>
          </a:bodyPr>
          <a:lstStyle/>
          <a:p>
            <a:pPr>
              <a:lnSpc>
                <a:spcPct val="80000"/>
              </a:lnSpc>
            </a:pPr>
            <a:r>
              <a:rPr lang="en-GB" altLang="nl-NL" sz="2400" dirty="0" err="1">
                <a:latin typeface="+mj-lt"/>
              </a:rPr>
              <a:t>Tumejadili</a:t>
            </a:r>
            <a:r>
              <a:rPr lang="en-GB" altLang="nl-NL" sz="2400" dirty="0">
                <a:latin typeface="+mj-lt"/>
              </a:rPr>
              <a:t> </a:t>
            </a:r>
            <a:r>
              <a:rPr lang="en-GB" altLang="nl-NL" sz="2400" dirty="0" err="1">
                <a:latin typeface="+mj-lt"/>
              </a:rPr>
              <a:t>mada</a:t>
            </a:r>
            <a:r>
              <a:rPr lang="en-GB" altLang="nl-NL" sz="2400" dirty="0">
                <a:latin typeface="+mj-lt"/>
              </a:rPr>
              <a:t> </a:t>
            </a:r>
            <a:r>
              <a:rPr lang="en-GB" altLang="nl-NL" sz="2400" dirty="0" err="1">
                <a:latin typeface="+mj-lt"/>
              </a:rPr>
              <a:t>mbalimbali</a:t>
            </a:r>
            <a:r>
              <a:rPr lang="en-GB" altLang="nl-NL" sz="2400" dirty="0">
                <a:latin typeface="+mj-lt"/>
              </a:rPr>
              <a:t>:</a:t>
            </a:r>
          </a:p>
          <a:p>
            <a:pPr>
              <a:lnSpc>
                <a:spcPct val="80000"/>
              </a:lnSpc>
            </a:pPr>
            <a:endParaRPr lang="en-GB" altLang="nl-NL" sz="2400" dirty="0">
              <a:latin typeface="+mj-lt"/>
            </a:endParaRPr>
          </a:p>
          <a:p>
            <a:pPr marL="342900" indent="-342900">
              <a:lnSpc>
                <a:spcPct val="80000"/>
              </a:lnSpc>
              <a:buFont typeface="Arial" panose="020B0604020202020204" pitchFamily="34" charset="0"/>
              <a:buChar char="•"/>
            </a:pPr>
            <a:r>
              <a:rPr lang="en-GB" altLang="nl-NL" sz="2400" dirty="0">
                <a:latin typeface="+mj-lt"/>
              </a:rPr>
              <a:t>Dhana </a:t>
            </a:r>
            <a:r>
              <a:rPr lang="en-GB" altLang="nl-NL" sz="2400" dirty="0" err="1">
                <a:latin typeface="+mj-lt"/>
              </a:rPr>
              <a:t>ya</a:t>
            </a:r>
            <a:r>
              <a:rPr lang="en-GB" altLang="nl-NL" sz="2400" dirty="0">
                <a:latin typeface="+mj-lt"/>
              </a:rPr>
              <a:t> CBET;</a:t>
            </a:r>
          </a:p>
          <a:p>
            <a:pPr marL="342900" indent="-342900">
              <a:lnSpc>
                <a:spcPct val="80000"/>
              </a:lnSpc>
              <a:buFont typeface="Arial" panose="020B0604020202020204" pitchFamily="34" charset="0"/>
              <a:buChar char="•"/>
            </a:pPr>
            <a:r>
              <a:rPr lang="en-GB" altLang="nl-NL" sz="2400" dirty="0" err="1">
                <a:latin typeface="+mj-lt"/>
              </a:rPr>
              <a:t>Uundaji</a:t>
            </a:r>
            <a:r>
              <a:rPr lang="en-GB" altLang="nl-NL" sz="2400" dirty="0">
                <a:latin typeface="+mj-lt"/>
              </a:rPr>
              <a:t> </a:t>
            </a:r>
            <a:r>
              <a:rPr lang="en-GB" altLang="nl-NL" sz="2400" dirty="0" err="1">
                <a:latin typeface="+mj-lt"/>
              </a:rPr>
              <a:t>wa</a:t>
            </a:r>
            <a:r>
              <a:rPr lang="en-GB" altLang="nl-NL" sz="2400" dirty="0">
                <a:latin typeface="+mj-lt"/>
              </a:rPr>
              <a:t>  </a:t>
            </a:r>
            <a:r>
              <a:rPr lang="en-GB" altLang="nl-NL" sz="2400" dirty="0" err="1">
                <a:latin typeface="+mj-lt"/>
              </a:rPr>
              <a:t>makundi</a:t>
            </a:r>
            <a:r>
              <a:rPr lang="en-GB" altLang="nl-NL" sz="2400" dirty="0">
                <a:latin typeface="+mj-lt"/>
              </a:rPr>
              <a:t>;</a:t>
            </a:r>
          </a:p>
          <a:p>
            <a:pPr marL="342900" indent="-342900">
              <a:lnSpc>
                <a:spcPct val="80000"/>
              </a:lnSpc>
              <a:buFont typeface="Arial" panose="020B0604020202020204" pitchFamily="34" charset="0"/>
              <a:buChar char="•"/>
            </a:pPr>
            <a:r>
              <a:rPr lang="en-GB" altLang="nl-NL" sz="2400" dirty="0" err="1">
                <a:latin typeface="+mj-lt"/>
              </a:rPr>
              <a:t>Kufundisha</a:t>
            </a:r>
            <a:r>
              <a:rPr lang="en-GB" altLang="nl-NL" sz="2400" dirty="0">
                <a:latin typeface="+mj-lt"/>
              </a:rPr>
              <a:t> </a:t>
            </a:r>
            <a:r>
              <a:rPr lang="en-GB" altLang="nl-NL" sz="2400" dirty="0" err="1">
                <a:latin typeface="+mj-lt"/>
              </a:rPr>
              <a:t>moja</a:t>
            </a:r>
            <a:r>
              <a:rPr lang="en-GB" altLang="nl-NL" sz="2400" dirty="0">
                <a:latin typeface="+mj-lt"/>
              </a:rPr>
              <a:t> </a:t>
            </a:r>
            <a:r>
              <a:rPr lang="en-GB" altLang="nl-NL" sz="2400" dirty="0" err="1">
                <a:latin typeface="+mj-lt"/>
              </a:rPr>
              <a:t>kwa</a:t>
            </a:r>
            <a:r>
              <a:rPr lang="en-GB" altLang="nl-NL" sz="2400" dirty="0">
                <a:latin typeface="+mj-lt"/>
              </a:rPr>
              <a:t> </a:t>
            </a:r>
            <a:r>
              <a:rPr lang="en-GB" altLang="nl-NL" sz="2400" dirty="0" err="1">
                <a:latin typeface="+mj-lt"/>
              </a:rPr>
              <a:t>moja</a:t>
            </a:r>
            <a:r>
              <a:rPr lang="en-GB" altLang="nl-NL" sz="2400" dirty="0">
                <a:latin typeface="+mj-lt"/>
              </a:rPr>
              <a:t>;</a:t>
            </a:r>
          </a:p>
          <a:p>
            <a:pPr marL="342900" indent="-342900">
              <a:lnSpc>
                <a:spcPct val="80000"/>
              </a:lnSpc>
              <a:buFont typeface="Arial" panose="020B0604020202020204" pitchFamily="34" charset="0"/>
              <a:buChar char="•"/>
            </a:pPr>
            <a:r>
              <a:rPr lang="en-GB" altLang="nl-NL" sz="2400" dirty="0" err="1">
                <a:latin typeface="+mj-lt"/>
              </a:rPr>
              <a:t>Matumizi</a:t>
            </a:r>
            <a:r>
              <a:rPr lang="en-GB" altLang="nl-NL" sz="2400" dirty="0">
                <a:latin typeface="+mj-lt"/>
              </a:rPr>
              <a:t> </a:t>
            </a:r>
            <a:r>
              <a:rPr lang="en-GB" altLang="nl-NL" sz="2400" dirty="0" err="1">
                <a:latin typeface="+mj-lt"/>
              </a:rPr>
              <a:t>ya</a:t>
            </a:r>
            <a:r>
              <a:rPr lang="en-GB" altLang="nl-NL" sz="2400" dirty="0">
                <a:latin typeface="+mj-lt"/>
              </a:rPr>
              <a:t> </a:t>
            </a:r>
            <a:r>
              <a:rPr lang="en-GB" altLang="nl-NL" sz="2400" dirty="0" err="1">
                <a:latin typeface="+mj-lt"/>
              </a:rPr>
              <a:t>kitabu</a:t>
            </a:r>
            <a:r>
              <a:rPr lang="en-GB" altLang="nl-NL" sz="2400" dirty="0">
                <a:latin typeface="+mj-lt"/>
              </a:rPr>
              <a:t> cha </a:t>
            </a:r>
            <a:r>
              <a:rPr lang="en-GB" altLang="nl-NL" sz="2400" dirty="0" err="1">
                <a:latin typeface="+mj-lt"/>
              </a:rPr>
              <a:t>kumbukumbu</a:t>
            </a:r>
            <a:r>
              <a:rPr lang="en-GB" altLang="nl-NL" sz="2400" dirty="0">
                <a:latin typeface="+mj-lt"/>
              </a:rPr>
              <a:t>;</a:t>
            </a:r>
          </a:p>
          <a:p>
            <a:pPr marL="342900" indent="-342900">
              <a:lnSpc>
                <a:spcPct val="80000"/>
              </a:lnSpc>
              <a:buFont typeface="Arial" panose="020B0604020202020204" pitchFamily="34" charset="0"/>
              <a:buChar char="•"/>
            </a:pPr>
            <a:r>
              <a:rPr lang="en-GB" altLang="nl-NL" sz="2400" dirty="0" err="1">
                <a:latin typeface="+mj-lt"/>
              </a:rPr>
              <a:t>Mchakato</a:t>
            </a:r>
            <a:r>
              <a:rPr lang="en-GB" altLang="nl-NL" sz="2400" dirty="0">
                <a:latin typeface="+mj-lt"/>
              </a:rPr>
              <a:t> </a:t>
            </a:r>
            <a:r>
              <a:rPr lang="en-GB" altLang="nl-NL" sz="2400" dirty="0" err="1">
                <a:latin typeface="+mj-lt"/>
              </a:rPr>
              <a:t>wa</a:t>
            </a:r>
            <a:r>
              <a:rPr lang="en-GB" altLang="nl-NL" sz="2400" dirty="0">
                <a:latin typeface="+mj-lt"/>
              </a:rPr>
              <a:t> </a:t>
            </a:r>
            <a:r>
              <a:rPr lang="en-GB" altLang="nl-NL" sz="2400" dirty="0" err="1">
                <a:latin typeface="+mj-lt"/>
              </a:rPr>
              <a:t>kutoa</a:t>
            </a:r>
            <a:r>
              <a:rPr lang="en-GB" altLang="nl-NL" sz="2400" dirty="0">
                <a:latin typeface="+mj-lt"/>
              </a:rPr>
              <a:t> </a:t>
            </a:r>
            <a:r>
              <a:rPr lang="en-GB" altLang="nl-NL" sz="2400" dirty="0" err="1">
                <a:latin typeface="+mj-lt"/>
              </a:rPr>
              <a:t>taswira</a:t>
            </a:r>
            <a:r>
              <a:rPr lang="en-GB" altLang="nl-NL" sz="2400" dirty="0">
                <a:latin typeface="+mj-lt"/>
              </a:rPr>
              <a:t>;</a:t>
            </a:r>
          </a:p>
          <a:p>
            <a:pPr marL="342900" indent="-342900">
              <a:lnSpc>
                <a:spcPct val="80000"/>
              </a:lnSpc>
              <a:buFont typeface="Arial" panose="020B0604020202020204" pitchFamily="34" charset="0"/>
              <a:buChar char="•"/>
            </a:pPr>
            <a:r>
              <a:rPr lang="en-GB" altLang="nl-NL" sz="2400" dirty="0" err="1">
                <a:latin typeface="+mj-lt"/>
              </a:rPr>
              <a:t>Majukumu</a:t>
            </a:r>
            <a:r>
              <a:rPr lang="en-GB" altLang="nl-NL" sz="2400" dirty="0">
                <a:latin typeface="+mj-lt"/>
              </a:rPr>
              <a:t> </a:t>
            </a:r>
            <a:r>
              <a:rPr lang="en-GB" altLang="nl-NL" sz="2400" dirty="0" err="1">
                <a:latin typeface="+mj-lt"/>
              </a:rPr>
              <a:t>ya</a:t>
            </a:r>
            <a:r>
              <a:rPr lang="en-GB" altLang="nl-NL" sz="2400" dirty="0">
                <a:latin typeface="+mj-lt"/>
              </a:rPr>
              <a:t> </a:t>
            </a:r>
            <a:r>
              <a:rPr lang="en-GB" altLang="nl-NL" sz="2400" dirty="0" err="1">
                <a:latin typeface="+mj-lt"/>
              </a:rPr>
              <a:t>wanafunzi</a:t>
            </a:r>
            <a:r>
              <a:rPr lang="en-GB" altLang="nl-NL" sz="2400" dirty="0">
                <a:latin typeface="+mj-lt"/>
              </a:rPr>
              <a:t>;</a:t>
            </a:r>
          </a:p>
          <a:p>
            <a:pPr marL="342900" indent="-342900">
              <a:lnSpc>
                <a:spcPct val="80000"/>
              </a:lnSpc>
              <a:buFont typeface="Arial" panose="020B0604020202020204" pitchFamily="34" charset="0"/>
              <a:buChar char="•"/>
            </a:pPr>
            <a:r>
              <a:rPr lang="en-GB" altLang="nl-NL" sz="2400" dirty="0" err="1">
                <a:latin typeface="+mj-lt"/>
              </a:rPr>
              <a:t>Kazi</a:t>
            </a:r>
            <a:r>
              <a:rPr lang="en-GB" altLang="nl-NL" sz="2400" dirty="0">
                <a:latin typeface="+mj-lt"/>
              </a:rPr>
              <a:t> </a:t>
            </a:r>
            <a:r>
              <a:rPr lang="en-GB" altLang="nl-NL" sz="2400" dirty="0" err="1">
                <a:latin typeface="+mj-lt"/>
              </a:rPr>
              <a:t>za</a:t>
            </a:r>
            <a:r>
              <a:rPr lang="en-GB" altLang="nl-NL" sz="2400" dirty="0">
                <a:latin typeface="+mj-lt"/>
              </a:rPr>
              <a:t> </a:t>
            </a:r>
            <a:r>
              <a:rPr lang="en-GB" altLang="nl-NL" sz="2400" dirty="0" err="1">
                <a:latin typeface="+mj-lt"/>
              </a:rPr>
              <a:t>mwalimu</a:t>
            </a:r>
            <a:r>
              <a:rPr lang="en-GB" altLang="nl-NL" sz="2400" dirty="0">
                <a:latin typeface="+mj-lt"/>
              </a:rPr>
              <a:t>;</a:t>
            </a:r>
          </a:p>
          <a:p>
            <a:pPr marL="342900" indent="-342900">
              <a:lnSpc>
                <a:spcPct val="80000"/>
              </a:lnSpc>
              <a:buFont typeface="Arial" panose="020B0604020202020204" pitchFamily="34" charset="0"/>
              <a:buChar char="•"/>
            </a:pPr>
            <a:r>
              <a:rPr lang="en-GB" altLang="nl-NL" sz="2400" dirty="0" err="1">
                <a:latin typeface="+mj-lt"/>
              </a:rPr>
              <a:t>Athari</a:t>
            </a:r>
            <a:r>
              <a:rPr lang="en-GB" altLang="nl-NL" sz="2400" dirty="0">
                <a:latin typeface="+mj-lt"/>
              </a:rPr>
              <a:t> </a:t>
            </a:r>
            <a:r>
              <a:rPr lang="en-GB" altLang="nl-NL" sz="2400" dirty="0" err="1">
                <a:latin typeface="+mj-lt"/>
              </a:rPr>
              <a:t>ya</a:t>
            </a:r>
            <a:r>
              <a:rPr lang="en-GB" altLang="nl-NL" sz="2400" dirty="0">
                <a:latin typeface="+mj-lt"/>
              </a:rPr>
              <a:t> </a:t>
            </a:r>
            <a:r>
              <a:rPr lang="en-GB" altLang="nl-NL" sz="2400" dirty="0" err="1">
                <a:latin typeface="+mj-lt"/>
              </a:rPr>
              <a:t>mahali</a:t>
            </a:r>
            <a:r>
              <a:rPr lang="en-GB" altLang="nl-NL" sz="2400" dirty="0">
                <a:latin typeface="+mj-lt"/>
              </a:rPr>
              <a:t> pa </a:t>
            </a:r>
            <a:r>
              <a:rPr lang="en-GB" altLang="nl-NL" sz="2400" dirty="0" err="1">
                <a:latin typeface="+mj-lt"/>
              </a:rPr>
              <a:t>kazi</a:t>
            </a:r>
            <a:r>
              <a:rPr lang="en-GB" altLang="nl-NL" sz="2400" dirty="0">
                <a:latin typeface="+mj-lt"/>
              </a:rPr>
              <a:t> </a:t>
            </a:r>
            <a:r>
              <a:rPr lang="en-GB" altLang="nl-NL" sz="2400" dirty="0" err="1">
                <a:latin typeface="+mj-lt"/>
              </a:rPr>
              <a:t>katika</a:t>
            </a:r>
            <a:r>
              <a:rPr lang="en-GB" altLang="nl-NL" sz="2400" dirty="0">
                <a:latin typeface="+mj-lt"/>
              </a:rPr>
              <a:t> </a:t>
            </a:r>
            <a:r>
              <a:rPr lang="en-GB" altLang="nl-NL" sz="2400" dirty="0" err="1">
                <a:latin typeface="+mj-lt"/>
              </a:rPr>
              <a:t>mpangilio</a:t>
            </a:r>
            <a:r>
              <a:rPr lang="en-GB" altLang="nl-NL" sz="2400" dirty="0">
                <a:latin typeface="+mj-lt"/>
              </a:rPr>
              <a:t> </a:t>
            </a:r>
            <a:r>
              <a:rPr lang="en-GB" altLang="nl-NL" sz="2400" dirty="0" err="1">
                <a:latin typeface="+mj-lt"/>
              </a:rPr>
              <a:t>wa</a:t>
            </a:r>
            <a:r>
              <a:rPr lang="en-GB" altLang="nl-NL" sz="2400" dirty="0">
                <a:latin typeface="+mj-lt"/>
              </a:rPr>
              <a:t> </a:t>
            </a:r>
            <a:r>
              <a:rPr lang="en-GB" altLang="nl-NL" sz="2400" dirty="0" err="1">
                <a:latin typeface="+mj-lt"/>
              </a:rPr>
              <a:t>kazi</a:t>
            </a:r>
            <a:r>
              <a:rPr lang="en-GB" altLang="nl-NL" sz="2400" dirty="0">
                <a:latin typeface="+mj-lt"/>
              </a:rPr>
              <a: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A9A4EF1-95C8-C240-89F0-0A2D1834A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Picture 8">
            <a:extLst>
              <a:ext uri="{FF2B5EF4-FFF2-40B4-BE49-F238E27FC236}">
                <a16:creationId xmlns:a16="http://schemas.microsoft.com/office/drawing/2014/main" id="{AD630D02-B30F-5741-B94A-650828961A1B}"/>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1785679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dirty="0">
                <a:cs typeface="Times New Roman" panose="02020603050405020304" pitchFamily="18" charset="0"/>
              </a:rPr>
              <a:t>MAELEKEZO: UNDA MASWALI YA MSINGI</a:t>
            </a:r>
            <a:endParaRPr lang="en-GB" sz="3200" cap="all" dirty="0">
              <a:solidFill>
                <a:srgbClr val="132831"/>
              </a:solidFill>
              <a:latin typeface="Cubano Regular"/>
              <a:cs typeface="Cubano Regular"/>
            </a:endParaRPr>
          </a:p>
        </p:txBody>
      </p:sp>
      <p:sp>
        <p:nvSpPr>
          <p:cNvPr id="11" name="Rectangle 10"/>
          <p:cNvSpPr/>
          <p:nvPr/>
        </p:nvSpPr>
        <p:spPr>
          <a:xfrm>
            <a:off x="781384" y="1831402"/>
            <a:ext cx="7970730" cy="4713598"/>
          </a:xfrm>
          <a:prstGeom prst="rect">
            <a:avLst/>
          </a:prstGeom>
        </p:spPr>
        <p:txBody>
          <a:bodyPr wrap="square">
            <a:spAutoFit/>
          </a:bodyPr>
          <a:lstStyle/>
          <a:p>
            <a:pPr marL="342900" indent="-342900">
              <a:lnSpc>
                <a:spcPct val="80000"/>
              </a:lnSpc>
              <a:buFont typeface="Arial" panose="020B0604020202020204" pitchFamily="34" charset="0"/>
              <a:buChar char="•"/>
            </a:pPr>
            <a:r>
              <a:rPr lang="en-GB" altLang="nl-NL" sz="2400" dirty="0" err="1"/>
              <a:t>Chagua</a:t>
            </a:r>
            <a:r>
              <a:rPr lang="en-GB" altLang="nl-NL" sz="2400" dirty="0"/>
              <a:t> </a:t>
            </a:r>
            <a:r>
              <a:rPr lang="en-GB" altLang="nl-NL" sz="2400" dirty="0" err="1"/>
              <a:t>mada</a:t>
            </a:r>
            <a:r>
              <a:rPr lang="en-GB" altLang="nl-NL" sz="2400" dirty="0"/>
              <a:t> </a:t>
            </a:r>
            <a:r>
              <a:rPr lang="en-GB" altLang="nl-NL" sz="2400" dirty="0" err="1"/>
              <a:t>moja</a:t>
            </a:r>
            <a:r>
              <a:rPr lang="en-GB" altLang="nl-NL" sz="2400" dirty="0"/>
              <a:t> </a:t>
            </a:r>
            <a:r>
              <a:rPr lang="en-GB" altLang="nl-NL" sz="2400" dirty="0" err="1"/>
              <a:t>unayoipendelea</a:t>
            </a:r>
            <a:r>
              <a:rPr lang="en-GB" altLang="nl-NL" sz="2400" dirty="0"/>
              <a:t> </a:t>
            </a:r>
            <a:r>
              <a:rPr lang="en-GB" altLang="nl-NL" sz="2400" dirty="0" err="1"/>
              <a:t>andika</a:t>
            </a:r>
            <a:r>
              <a:rPr lang="en-GB" altLang="nl-NL" sz="2400" dirty="0"/>
              <a:t> </a:t>
            </a:r>
            <a:r>
              <a:rPr lang="en-GB" altLang="nl-NL" sz="2400" dirty="0" err="1"/>
              <a:t>nini</a:t>
            </a:r>
            <a:r>
              <a:rPr lang="en-GB" altLang="nl-NL" sz="2400" dirty="0"/>
              <a:t> </a:t>
            </a:r>
            <a:r>
              <a:rPr lang="en-GB" altLang="nl-NL" sz="2400" dirty="0" err="1"/>
              <a:t>ambacho</a:t>
            </a:r>
            <a:r>
              <a:rPr lang="en-GB" altLang="nl-NL" sz="2400" dirty="0"/>
              <a:t> </a:t>
            </a:r>
            <a:r>
              <a:rPr lang="en-GB" altLang="nl-NL" sz="2400" dirty="0" err="1"/>
              <a:t>ungependa</a:t>
            </a:r>
            <a:r>
              <a:rPr lang="en-GB" altLang="nl-NL" sz="2400" dirty="0"/>
              <a:t> </a:t>
            </a:r>
            <a:r>
              <a:rPr lang="en-GB" altLang="nl-NL" sz="2400" dirty="0" err="1"/>
              <a:t>kujifunza</a:t>
            </a:r>
            <a:r>
              <a:rPr lang="en-GB" altLang="nl-NL" sz="2400" dirty="0"/>
              <a:t> </a:t>
            </a:r>
            <a:r>
              <a:rPr lang="en-GB" altLang="nl-NL" sz="2400" dirty="0" err="1"/>
              <a:t>kutoka</a:t>
            </a:r>
            <a:r>
              <a:rPr lang="en-GB" altLang="nl-NL" sz="2400" dirty="0"/>
              <a:t> </a:t>
            </a:r>
            <a:r>
              <a:rPr lang="en-GB" altLang="nl-NL" sz="2400" dirty="0" err="1"/>
              <a:t>kwa</a:t>
            </a:r>
            <a:r>
              <a:rPr lang="en-GB" altLang="nl-NL" sz="2400" dirty="0"/>
              <a:t> </a:t>
            </a:r>
            <a:r>
              <a:rPr lang="en-GB" altLang="nl-NL" sz="2400" dirty="0" err="1"/>
              <a:t>washiriki</a:t>
            </a:r>
            <a:r>
              <a:rPr lang="en-GB" altLang="nl-NL" sz="2400" dirty="0"/>
              <a:t> </a:t>
            </a:r>
            <a:r>
              <a:rPr lang="en-GB" altLang="nl-NL" sz="2400" dirty="0" err="1"/>
              <a:t>wenzio</a:t>
            </a:r>
            <a:r>
              <a:rPr lang="en-GB" altLang="nl-NL" sz="2400" dirty="0"/>
              <a:t> </a:t>
            </a:r>
            <a:r>
              <a:rPr lang="en-GB" altLang="nl-NL" sz="2400" dirty="0" err="1"/>
              <a:t>juu</a:t>
            </a:r>
            <a:r>
              <a:rPr lang="en-GB" altLang="nl-NL" sz="2400" dirty="0"/>
              <a:t> </a:t>
            </a:r>
            <a:r>
              <a:rPr lang="en-GB" altLang="nl-NL" sz="2400" dirty="0" err="1"/>
              <a:t>ya</a:t>
            </a:r>
            <a:r>
              <a:rPr lang="en-GB" altLang="nl-NL" sz="2400" dirty="0"/>
              <a:t> </a:t>
            </a:r>
            <a:r>
              <a:rPr lang="en-GB" altLang="nl-NL" sz="2400" dirty="0" err="1"/>
              <a:t>mada</a:t>
            </a:r>
            <a:r>
              <a:rPr lang="en-GB" altLang="nl-NL" sz="2400" dirty="0"/>
              <a:t> </a:t>
            </a:r>
            <a:r>
              <a:rPr lang="en-GB" altLang="nl-NL" sz="2400" dirty="0" err="1"/>
              <a:t>hiyo</a:t>
            </a:r>
            <a:r>
              <a:rPr lang="en-GB" altLang="nl-NL" sz="2400" dirty="0"/>
              <a:t>;</a:t>
            </a:r>
          </a:p>
          <a:p>
            <a:pPr marL="342900" indent="-342900">
              <a:lnSpc>
                <a:spcPct val="80000"/>
              </a:lnSpc>
              <a:buFont typeface="Arial" panose="020B0604020202020204" pitchFamily="34" charset="0"/>
              <a:buChar char="•"/>
            </a:pPr>
            <a:endParaRPr lang="en-GB" altLang="nl-NL" sz="2400" dirty="0"/>
          </a:p>
          <a:p>
            <a:pPr marL="342900" indent="-342900">
              <a:lnSpc>
                <a:spcPct val="80000"/>
              </a:lnSpc>
              <a:buFont typeface="Arial" panose="020B0604020202020204" pitchFamily="34" charset="0"/>
              <a:buChar char="•"/>
            </a:pPr>
            <a:r>
              <a:rPr lang="en-GB" altLang="nl-NL" sz="2400" dirty="0" err="1"/>
              <a:t>Mfano</a:t>
            </a:r>
            <a:r>
              <a:rPr lang="en-GB" altLang="nl-NL" sz="2400" dirty="0"/>
              <a:t>: </a:t>
            </a:r>
            <a:r>
              <a:rPr lang="en-GB" altLang="nl-NL" sz="2400" dirty="0" err="1"/>
              <a:t>nahitaji</a:t>
            </a:r>
            <a:r>
              <a:rPr lang="en-GB" altLang="nl-NL" sz="2400" dirty="0"/>
              <a:t> </a:t>
            </a:r>
            <a:r>
              <a:rPr lang="en-GB" altLang="nl-NL" sz="2400" dirty="0" err="1"/>
              <a:t>kujua</a:t>
            </a:r>
            <a:r>
              <a:rPr lang="en-GB" altLang="nl-NL" sz="2400" dirty="0"/>
              <a:t> </a:t>
            </a:r>
            <a:r>
              <a:rPr lang="en-GB" altLang="nl-NL" sz="2400" dirty="0" err="1"/>
              <a:t>washiriki</a:t>
            </a:r>
            <a:r>
              <a:rPr lang="en-GB" altLang="nl-NL" sz="2400" dirty="0"/>
              <a:t> </a:t>
            </a:r>
            <a:r>
              <a:rPr lang="en-GB" altLang="nl-NL" sz="2400" dirty="0" err="1"/>
              <a:t>wenzangu</a:t>
            </a:r>
            <a:r>
              <a:rPr lang="en-GB" altLang="nl-NL" sz="2400" dirty="0"/>
              <a:t> </a:t>
            </a:r>
            <a:r>
              <a:rPr lang="en-GB" altLang="nl-NL" sz="2400" dirty="0" err="1"/>
              <a:t>wana</a:t>
            </a:r>
            <a:r>
              <a:rPr lang="en-GB" altLang="nl-NL" sz="2400" dirty="0"/>
              <a:t> </a:t>
            </a:r>
            <a:r>
              <a:rPr lang="en-GB" altLang="nl-NL" sz="2400" dirty="0" err="1"/>
              <a:t>uhakika</a:t>
            </a:r>
            <a:r>
              <a:rPr lang="en-GB" altLang="nl-NL" sz="2400" dirty="0"/>
              <a:t> </a:t>
            </a:r>
            <a:r>
              <a:rPr lang="en-GB" altLang="nl-NL" sz="2400" dirty="0" err="1"/>
              <a:t>kiasi</a:t>
            </a:r>
            <a:r>
              <a:rPr lang="en-GB" altLang="nl-NL" sz="2400" dirty="0"/>
              <a:t> </a:t>
            </a:r>
            <a:r>
              <a:rPr lang="en-GB" altLang="nl-NL" sz="2400" dirty="0" err="1"/>
              <a:t>gani</a:t>
            </a:r>
            <a:r>
              <a:rPr lang="en-GB" altLang="nl-NL" sz="2400" dirty="0"/>
              <a:t> </a:t>
            </a:r>
            <a:r>
              <a:rPr lang="en-GB" altLang="nl-NL" sz="2400" dirty="0" err="1"/>
              <a:t>kuwa</a:t>
            </a:r>
            <a:r>
              <a:rPr lang="en-GB" altLang="nl-NL" sz="2400" dirty="0"/>
              <a:t> </a:t>
            </a:r>
            <a:r>
              <a:rPr lang="en-GB" altLang="nl-NL" sz="2400" dirty="0" err="1"/>
              <a:t>walimu</a:t>
            </a:r>
            <a:r>
              <a:rPr lang="en-GB" altLang="nl-NL" sz="2400" dirty="0"/>
              <a:t> </a:t>
            </a:r>
            <a:r>
              <a:rPr lang="en-GB" altLang="nl-NL" sz="2400" dirty="0" err="1"/>
              <a:t>katika</a:t>
            </a:r>
            <a:r>
              <a:rPr lang="en-GB" altLang="nl-NL" sz="2400" dirty="0"/>
              <a:t> </a:t>
            </a:r>
            <a:r>
              <a:rPr lang="en-GB" altLang="nl-NL" sz="2400" dirty="0" err="1"/>
              <a:t>elimu</a:t>
            </a:r>
            <a:r>
              <a:rPr lang="en-GB" altLang="nl-NL" sz="2400" dirty="0"/>
              <a:t> </a:t>
            </a:r>
            <a:r>
              <a:rPr lang="en-GB" altLang="nl-NL" sz="2400" dirty="0" err="1"/>
              <a:t>ya</a:t>
            </a:r>
            <a:r>
              <a:rPr lang="en-GB" altLang="nl-NL" sz="2400" dirty="0"/>
              <a:t> </a:t>
            </a:r>
            <a:r>
              <a:rPr lang="en-GB" altLang="nl-NL" sz="2400" dirty="0" err="1"/>
              <a:t>ufundi</a:t>
            </a:r>
            <a:r>
              <a:rPr lang="en-GB" altLang="nl-NL" sz="2400" dirty="0"/>
              <a:t> </a:t>
            </a:r>
            <a:r>
              <a:rPr lang="en-GB" altLang="nl-NL" sz="2400" dirty="0" err="1"/>
              <a:t>watabadili</a:t>
            </a:r>
            <a:r>
              <a:rPr lang="en-GB" altLang="nl-NL" sz="2400" dirty="0"/>
              <a:t> </a:t>
            </a:r>
            <a:r>
              <a:rPr lang="en-GB" altLang="nl-NL" sz="2400" dirty="0" err="1"/>
              <a:t>mbinu</a:t>
            </a:r>
            <a:r>
              <a:rPr lang="en-GB" altLang="nl-NL" sz="2400" dirty="0"/>
              <a:t> </a:t>
            </a:r>
            <a:r>
              <a:rPr lang="en-GB" altLang="nl-NL" sz="2400" dirty="0" err="1"/>
              <a:t>za</a:t>
            </a:r>
            <a:r>
              <a:rPr lang="en-GB" altLang="nl-NL" sz="2400" dirty="0"/>
              <a:t> </a:t>
            </a:r>
            <a:r>
              <a:rPr lang="en-GB" altLang="nl-NL" sz="2400" dirty="0" err="1"/>
              <a:t>ufundishaji</a:t>
            </a:r>
            <a:r>
              <a:rPr lang="en-GB" altLang="nl-NL" sz="2400" i="1" dirty="0"/>
              <a:t>?</a:t>
            </a:r>
          </a:p>
          <a:p>
            <a:pPr marL="342900" indent="-342900">
              <a:lnSpc>
                <a:spcPct val="80000"/>
              </a:lnSpc>
              <a:buFont typeface="Arial" panose="020B0604020202020204" pitchFamily="34" charset="0"/>
              <a:buChar char="•"/>
            </a:pPr>
            <a:endParaRPr lang="en-GB" altLang="nl-NL" sz="2400" dirty="0"/>
          </a:p>
          <a:p>
            <a:pPr marL="342900" indent="-342900">
              <a:lnSpc>
                <a:spcPct val="80000"/>
              </a:lnSpc>
              <a:buFont typeface="Arial" panose="020B0604020202020204" pitchFamily="34" charset="0"/>
              <a:buChar char="•"/>
            </a:pPr>
            <a:r>
              <a:rPr lang="en-GB" altLang="nl-NL" sz="2400" dirty="0" err="1"/>
              <a:t>Tembea</a:t>
            </a:r>
            <a:r>
              <a:rPr lang="en-GB" altLang="nl-NL" sz="2400" dirty="0"/>
              <a:t> </a:t>
            </a:r>
            <a:r>
              <a:rPr lang="en-GB" altLang="nl-NL" sz="2400" dirty="0" err="1"/>
              <a:t>ndani</a:t>
            </a:r>
            <a:r>
              <a:rPr lang="en-GB" altLang="nl-NL" sz="2400" dirty="0"/>
              <a:t> </a:t>
            </a:r>
            <a:r>
              <a:rPr lang="en-GB" altLang="nl-NL" sz="2400" dirty="0" err="1"/>
              <a:t>ya</a:t>
            </a:r>
            <a:r>
              <a:rPr lang="en-GB" altLang="nl-NL" sz="2400" dirty="0"/>
              <a:t> </a:t>
            </a:r>
            <a:r>
              <a:rPr lang="en-GB" altLang="nl-NL" sz="2400" dirty="0" err="1"/>
              <a:t>darasa</a:t>
            </a:r>
            <a:r>
              <a:rPr lang="en-GB" altLang="nl-NL" sz="2400" dirty="0"/>
              <a:t>, </a:t>
            </a:r>
            <a:r>
              <a:rPr lang="en-GB" altLang="nl-NL" sz="2400" dirty="0" err="1"/>
              <a:t>kutana</a:t>
            </a:r>
            <a:r>
              <a:rPr lang="en-GB" altLang="nl-NL" sz="2400" dirty="0"/>
              <a:t> </a:t>
            </a:r>
            <a:r>
              <a:rPr lang="en-GB" altLang="nl-NL" sz="2400" dirty="0" err="1"/>
              <a:t>na</a:t>
            </a:r>
            <a:r>
              <a:rPr lang="en-GB" altLang="nl-NL" sz="2400" dirty="0"/>
              <a:t> </a:t>
            </a:r>
            <a:r>
              <a:rPr lang="en-GB" altLang="nl-NL" sz="2400" dirty="0" err="1"/>
              <a:t>mshiriki</a:t>
            </a:r>
            <a:r>
              <a:rPr lang="en-GB" altLang="nl-NL" sz="2400" dirty="0"/>
              <a:t>, </a:t>
            </a:r>
            <a:r>
              <a:rPr lang="en-GB" altLang="nl-NL" sz="2400" dirty="0" err="1"/>
              <a:t>muulize</a:t>
            </a:r>
            <a:r>
              <a:rPr lang="en-GB" altLang="nl-NL" sz="2400" dirty="0"/>
              <a:t> </a:t>
            </a:r>
            <a:r>
              <a:rPr lang="en-GB" altLang="nl-NL" sz="2400" dirty="0" err="1"/>
              <a:t>swali</a:t>
            </a:r>
            <a:r>
              <a:rPr lang="en-GB" altLang="nl-NL" sz="2400" dirty="0"/>
              <a:t> </a:t>
            </a:r>
            <a:r>
              <a:rPr lang="en-GB" altLang="nl-NL" sz="2400" dirty="0" err="1"/>
              <a:t>lako</a:t>
            </a:r>
            <a:r>
              <a:rPr lang="en-GB" altLang="nl-NL" sz="2400" dirty="0"/>
              <a:t> </a:t>
            </a:r>
            <a:r>
              <a:rPr lang="en-GB" altLang="nl-NL" sz="2400" dirty="0" err="1"/>
              <a:t>na</a:t>
            </a:r>
            <a:r>
              <a:rPr lang="en-GB" altLang="nl-NL" sz="2400" dirty="0"/>
              <a:t> </a:t>
            </a:r>
            <a:r>
              <a:rPr lang="en-GB" altLang="nl-NL" sz="2400" dirty="0" err="1"/>
              <a:t>jibu</a:t>
            </a:r>
            <a:r>
              <a:rPr lang="en-GB" altLang="nl-NL" sz="2400" dirty="0"/>
              <a:t> </a:t>
            </a:r>
            <a:r>
              <a:rPr lang="en-GB" altLang="nl-NL" sz="2400" dirty="0" err="1"/>
              <a:t>swali</a:t>
            </a:r>
            <a:r>
              <a:rPr lang="en-GB" altLang="nl-NL" sz="2400" dirty="0"/>
              <a:t> lake. </a:t>
            </a:r>
            <a:r>
              <a:rPr lang="en-GB" altLang="nl-NL" sz="2400" dirty="0" err="1"/>
              <a:t>Una</a:t>
            </a:r>
            <a:r>
              <a:rPr lang="en-GB" altLang="nl-NL" sz="2400" dirty="0"/>
              <a:t> </a:t>
            </a:r>
            <a:r>
              <a:rPr lang="en-GB" altLang="nl-NL" sz="2400" dirty="0" err="1"/>
              <a:t>dakika</a:t>
            </a:r>
            <a:r>
              <a:rPr lang="en-GB" altLang="nl-NL" sz="2400" dirty="0"/>
              <a:t> 3 </a:t>
            </a:r>
            <a:r>
              <a:rPr lang="en-GB" altLang="nl-NL" sz="2400" dirty="0" err="1"/>
              <a:t>za</a:t>
            </a:r>
            <a:r>
              <a:rPr lang="en-GB" altLang="nl-NL" sz="2400" dirty="0"/>
              <a:t> </a:t>
            </a:r>
            <a:r>
              <a:rPr lang="en-GB" altLang="nl-NL" sz="2400" dirty="0" err="1"/>
              <a:t>kuongea</a:t>
            </a:r>
            <a:r>
              <a:rPr lang="en-GB" altLang="nl-NL" sz="2400" dirty="0"/>
              <a:t>. </a:t>
            </a:r>
            <a:r>
              <a:rPr lang="en-GB" altLang="nl-NL" sz="2400" dirty="0" err="1"/>
              <a:t>Baada</a:t>
            </a:r>
            <a:r>
              <a:rPr lang="en-GB" altLang="nl-NL" sz="2400" dirty="0"/>
              <a:t> </a:t>
            </a:r>
            <a:r>
              <a:rPr lang="en-GB" altLang="nl-NL" sz="2400" dirty="0" err="1"/>
              <a:t>ya</a:t>
            </a:r>
            <a:r>
              <a:rPr lang="en-GB" altLang="nl-NL" sz="2400" dirty="0"/>
              <a:t> </a:t>
            </a:r>
            <a:r>
              <a:rPr lang="en-GB" altLang="nl-NL" sz="2400" dirty="0" err="1"/>
              <a:t>hapo</a:t>
            </a:r>
            <a:r>
              <a:rPr lang="en-GB" altLang="nl-NL" sz="2400" dirty="0"/>
              <a:t> </a:t>
            </a:r>
            <a:r>
              <a:rPr lang="en-GB" altLang="nl-NL" sz="2400" dirty="0" err="1"/>
              <a:t>nenda</a:t>
            </a:r>
            <a:r>
              <a:rPr lang="en-GB" altLang="nl-NL" sz="2400" dirty="0"/>
              <a:t> </a:t>
            </a:r>
            <a:r>
              <a:rPr lang="en-GB" altLang="nl-NL" sz="2400" dirty="0" err="1"/>
              <a:t>kwa</a:t>
            </a:r>
            <a:r>
              <a:rPr lang="en-GB" altLang="nl-NL" sz="2400" dirty="0"/>
              <a:t> </a:t>
            </a:r>
            <a:r>
              <a:rPr lang="en-GB" altLang="nl-NL" sz="2400" dirty="0" err="1"/>
              <a:t>mshiriki</a:t>
            </a:r>
            <a:r>
              <a:rPr lang="en-GB" altLang="nl-NL" sz="2400" dirty="0"/>
              <a:t> </a:t>
            </a:r>
            <a:r>
              <a:rPr lang="en-GB" altLang="nl-NL" sz="2400" dirty="0" err="1"/>
              <a:t>mwingine</a:t>
            </a:r>
            <a:r>
              <a:rPr lang="en-GB" altLang="nl-NL" sz="2400" dirty="0"/>
              <a:t>;</a:t>
            </a:r>
          </a:p>
          <a:p>
            <a:pPr marL="342900" indent="-342900">
              <a:lnSpc>
                <a:spcPct val="80000"/>
              </a:lnSpc>
              <a:buFont typeface="Arial" panose="020B0604020202020204" pitchFamily="34" charset="0"/>
              <a:buChar char="•"/>
            </a:pPr>
            <a:endParaRPr lang="en-GB" altLang="nl-NL" sz="2400" dirty="0"/>
          </a:p>
          <a:p>
            <a:pPr marL="342900" indent="-342900">
              <a:lnSpc>
                <a:spcPct val="80000"/>
              </a:lnSpc>
              <a:buFont typeface="Arial" panose="020B0604020202020204" pitchFamily="34" charset="0"/>
              <a:buChar char="•"/>
            </a:pPr>
            <a:r>
              <a:rPr lang="en-GB" altLang="nl-NL" sz="2400" dirty="0" err="1"/>
              <a:t>Hitimisho</a:t>
            </a:r>
            <a:r>
              <a:rPr lang="en-GB" altLang="nl-NL" sz="2400" dirty="0"/>
              <a:t>: je, </a:t>
            </a:r>
            <a:r>
              <a:rPr lang="en-GB" altLang="nl-NL" sz="2400" dirty="0" err="1"/>
              <a:t>kulikuwa</a:t>
            </a:r>
            <a:r>
              <a:rPr lang="en-GB" altLang="nl-NL" sz="2400" dirty="0"/>
              <a:t> </a:t>
            </a:r>
            <a:r>
              <a:rPr lang="en-GB" altLang="nl-NL" sz="2400" dirty="0" err="1"/>
              <a:t>na</a:t>
            </a:r>
            <a:r>
              <a:rPr lang="en-GB" altLang="nl-NL" sz="2400" dirty="0"/>
              <a:t> </a:t>
            </a:r>
            <a:r>
              <a:rPr lang="en-GB" altLang="nl-NL" sz="2400" dirty="0" err="1"/>
              <a:t>maswali</a:t>
            </a:r>
            <a:r>
              <a:rPr lang="en-GB" altLang="nl-NL" sz="2400" dirty="0"/>
              <a:t> </a:t>
            </a:r>
            <a:r>
              <a:rPr lang="en-GB" altLang="nl-NL" sz="2400" dirty="0" err="1"/>
              <a:t>ambayo</a:t>
            </a:r>
            <a:r>
              <a:rPr lang="en-GB" altLang="nl-NL" sz="2400" dirty="0"/>
              <a:t> </a:t>
            </a:r>
            <a:r>
              <a:rPr lang="en-GB" altLang="nl-NL" sz="2400" dirty="0" err="1"/>
              <a:t>hukuweza</a:t>
            </a:r>
            <a:r>
              <a:rPr lang="en-GB" altLang="nl-NL" sz="2400" dirty="0"/>
              <a:t> </a:t>
            </a:r>
            <a:r>
              <a:rPr lang="en-GB" altLang="nl-NL" sz="2400" dirty="0" err="1"/>
              <a:t>kujibu</a:t>
            </a:r>
            <a:r>
              <a:rPr lang="en-GB" altLang="nl-NL" sz="2400" dirty="0"/>
              <a:t>? Au je </a:t>
            </a:r>
            <a:r>
              <a:rPr lang="en-GB" altLang="nl-NL" sz="2400" dirty="0" err="1"/>
              <a:t>kulikuwa</a:t>
            </a:r>
            <a:r>
              <a:rPr lang="en-GB" altLang="nl-NL" sz="2400" dirty="0"/>
              <a:t> </a:t>
            </a:r>
            <a:r>
              <a:rPr lang="en-GB" altLang="nl-NL" sz="2400" dirty="0" err="1"/>
              <a:t>na</a:t>
            </a:r>
            <a:r>
              <a:rPr lang="en-GB" altLang="nl-NL" sz="2400" dirty="0"/>
              <a:t> </a:t>
            </a:r>
            <a:r>
              <a:rPr lang="en-GB" altLang="nl-NL" sz="2400" dirty="0" err="1"/>
              <a:t>majibu</a:t>
            </a:r>
            <a:r>
              <a:rPr lang="en-GB" altLang="nl-NL" sz="2400" dirty="0"/>
              <a:t> </a:t>
            </a:r>
            <a:r>
              <a:rPr lang="en-GB" altLang="nl-NL" sz="2400" dirty="0" err="1"/>
              <a:t>ambayo</a:t>
            </a:r>
            <a:r>
              <a:rPr lang="en-GB" altLang="nl-NL" sz="2400" dirty="0"/>
              <a:t> </a:t>
            </a:r>
            <a:r>
              <a:rPr lang="en-GB" altLang="nl-NL" sz="2400" dirty="0" err="1"/>
              <a:t>hayakuwa</a:t>
            </a:r>
            <a:r>
              <a:rPr lang="en-GB" altLang="nl-NL" sz="2400" dirty="0"/>
              <a:t> </a:t>
            </a:r>
            <a:r>
              <a:rPr lang="en-GB" altLang="nl-NL" sz="2400" dirty="0" err="1"/>
              <a:t>sahihi</a:t>
            </a:r>
            <a:r>
              <a:rPr lang="en-GB" altLang="nl-NL" sz="2400" dirty="0"/>
              <a:t>? </a:t>
            </a:r>
          </a:p>
          <a:p>
            <a:pPr>
              <a:lnSpc>
                <a:spcPct val="80000"/>
              </a:lnSpc>
            </a:pPr>
            <a:endParaRPr lang="nl-NL" altLang="nl-NL" sz="2400" dirty="0"/>
          </a:p>
          <a:p>
            <a:pPr>
              <a:lnSpc>
                <a:spcPct val="80000"/>
              </a:lnSpc>
            </a:pPr>
            <a:endParaRPr lang="en-US" sz="1500" dirty="0">
              <a:solidFill>
                <a:srgbClr val="132831"/>
              </a:solidFill>
            </a:endParaRPr>
          </a:p>
        </p:txBody>
      </p:sp>
      <p:cxnSp>
        <p:nvCxnSpPr>
          <p:cNvPr id="13" name="Straight Connector 12"/>
          <p:cNvCxnSpPr>
            <a:cxnSpLocks/>
          </p:cNvCxnSpPr>
          <p:nvPr/>
        </p:nvCxnSpPr>
        <p:spPr>
          <a:xfrm>
            <a:off x="954349" y="1831402"/>
            <a:ext cx="7720550"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53E08431-FD46-9A49-8074-49DB23614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Picture 8">
            <a:extLst>
              <a:ext uri="{FF2B5EF4-FFF2-40B4-BE49-F238E27FC236}">
                <a16:creationId xmlns:a16="http://schemas.microsoft.com/office/drawing/2014/main" id="{6632A62D-AABA-044C-83C1-FA06F79E178D}"/>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100797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nl-NL" sz="3200" b="1" cap="all" dirty="0">
                <a:solidFill>
                  <a:srgbClr val="132831"/>
                </a:solidFill>
              </a:rPr>
              <a:t>JITAMBULISHE</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3"/>
          <a:srcRect/>
          <a:stretch/>
        </p:blipFill>
        <p:spPr>
          <a:xfrm>
            <a:off x="7639247" y="6145200"/>
            <a:ext cx="772008" cy="594000"/>
          </a:xfrm>
          <a:prstGeom prst="rect">
            <a:avLst/>
          </a:prstGeom>
        </p:spPr>
      </p:pic>
      <p:sp>
        <p:nvSpPr>
          <p:cNvPr id="11" name="Rectangle 10"/>
          <p:cNvSpPr/>
          <p:nvPr/>
        </p:nvSpPr>
        <p:spPr>
          <a:xfrm>
            <a:off x="859971" y="1926770"/>
            <a:ext cx="6585507" cy="3408037"/>
          </a:xfrm>
          <a:prstGeom prst="rect">
            <a:avLst/>
          </a:prstGeom>
        </p:spPr>
        <p:txBody>
          <a:bodyPr wrap="square">
            <a:spAutoFit/>
          </a:bodyPr>
          <a:lstStyle/>
          <a:p>
            <a:pPr marL="342900" indent="-342900">
              <a:buFont typeface="Arial" panose="020B0604020202020204" pitchFamily="34" charset="0"/>
              <a:buChar char="•"/>
            </a:pPr>
            <a:endParaRPr lang="en-GB" altLang="nl-NL" sz="2400" dirty="0"/>
          </a:p>
          <a:p>
            <a:pPr marL="342900" indent="-342900">
              <a:buFont typeface="Arial" panose="020B0604020202020204" pitchFamily="34" charset="0"/>
              <a:buChar char="•"/>
            </a:pPr>
            <a:r>
              <a:rPr lang="en-GB" altLang="nl-NL" sz="2400" dirty="0" err="1"/>
              <a:t>Fikiria</a:t>
            </a:r>
            <a:r>
              <a:rPr lang="en-GB" altLang="nl-NL" sz="2400" dirty="0"/>
              <a:t> </a:t>
            </a:r>
            <a:r>
              <a:rPr lang="en-GB" altLang="nl-NL" sz="2400" dirty="0" err="1"/>
              <a:t>umahiri</a:t>
            </a:r>
            <a:r>
              <a:rPr lang="en-GB" altLang="nl-NL" sz="2400" dirty="0"/>
              <a:t> </a:t>
            </a:r>
            <a:r>
              <a:rPr lang="en-GB" altLang="nl-NL" sz="2400" dirty="0" err="1"/>
              <a:t>ulionao</a:t>
            </a:r>
            <a:r>
              <a:rPr lang="en-GB" altLang="nl-NL" sz="2400" dirty="0"/>
              <a:t> </a:t>
            </a:r>
            <a:r>
              <a:rPr lang="en-GB" altLang="nl-NL" sz="2400" dirty="0" err="1"/>
              <a:t>unaoanza</a:t>
            </a:r>
            <a:r>
              <a:rPr lang="en-GB" altLang="nl-NL" sz="2400" dirty="0"/>
              <a:t> </a:t>
            </a:r>
            <a:r>
              <a:rPr lang="en-GB" altLang="nl-NL" sz="2400" dirty="0" err="1"/>
              <a:t>na</a:t>
            </a:r>
            <a:r>
              <a:rPr lang="en-GB" altLang="nl-NL" sz="2400" dirty="0"/>
              <a:t> </a:t>
            </a:r>
            <a:r>
              <a:rPr lang="en-GB" altLang="nl-NL" sz="2400" dirty="0" err="1"/>
              <a:t>herufi</a:t>
            </a:r>
            <a:r>
              <a:rPr lang="en-GB" altLang="nl-NL" sz="2400" dirty="0"/>
              <a:t> </a:t>
            </a:r>
            <a:r>
              <a:rPr lang="en-GB" altLang="nl-NL" sz="2400" dirty="0" err="1"/>
              <a:t>ya</a:t>
            </a:r>
            <a:r>
              <a:rPr lang="en-GB" altLang="nl-NL" sz="2400" dirty="0"/>
              <a:t> kwanza </a:t>
            </a:r>
            <a:r>
              <a:rPr lang="en-GB" altLang="nl-NL" sz="2400" dirty="0" err="1"/>
              <a:t>ya</a:t>
            </a:r>
            <a:r>
              <a:rPr lang="en-GB" altLang="nl-NL" sz="2400" dirty="0"/>
              <a:t> </a:t>
            </a:r>
            <a:r>
              <a:rPr lang="en-GB" altLang="nl-NL" sz="2400" dirty="0" err="1"/>
              <a:t>jina</a:t>
            </a:r>
            <a:r>
              <a:rPr lang="en-GB" altLang="nl-NL" sz="2400" dirty="0"/>
              <a:t> </a:t>
            </a:r>
            <a:r>
              <a:rPr lang="en-GB" altLang="nl-NL" sz="2400" dirty="0" err="1"/>
              <a:t>lako</a:t>
            </a:r>
            <a:r>
              <a:rPr lang="en-GB" altLang="nl-NL" sz="2400" dirty="0"/>
              <a:t> la kwanza au la </a:t>
            </a:r>
            <a:r>
              <a:rPr lang="en-GB" altLang="nl-NL" sz="2400" dirty="0" err="1"/>
              <a:t>pili</a:t>
            </a:r>
            <a:r>
              <a:rPr lang="en-GB" altLang="nl-NL" sz="2400" dirty="0"/>
              <a:t>;</a:t>
            </a:r>
          </a:p>
          <a:p>
            <a:endParaRPr lang="en-GB" altLang="nl-NL" sz="2400" dirty="0"/>
          </a:p>
          <a:p>
            <a:pPr marL="342900" indent="-342900">
              <a:buFont typeface="Arial" panose="020B0604020202020204" pitchFamily="34" charset="0"/>
              <a:buChar char="•"/>
            </a:pPr>
            <a:r>
              <a:rPr lang="en-GB" altLang="nl-NL" sz="2400" dirty="0"/>
              <a:t>Ni </a:t>
            </a:r>
            <a:r>
              <a:rPr lang="en-GB" altLang="nl-NL" sz="2400" dirty="0" err="1"/>
              <a:t>lazima</a:t>
            </a:r>
            <a:r>
              <a:rPr lang="en-GB" altLang="nl-NL" sz="2400" dirty="0"/>
              <a:t> </a:t>
            </a:r>
            <a:r>
              <a:rPr lang="en-GB" altLang="nl-NL" sz="2400" dirty="0" err="1"/>
              <a:t>uwe</a:t>
            </a:r>
            <a:r>
              <a:rPr lang="en-GB" altLang="nl-NL" sz="2400" dirty="0"/>
              <a:t> </a:t>
            </a:r>
            <a:r>
              <a:rPr lang="en-GB" altLang="nl-NL" sz="2400" dirty="0" err="1"/>
              <a:t>ni</a:t>
            </a:r>
            <a:r>
              <a:rPr lang="en-GB" altLang="nl-NL" sz="2400" dirty="0"/>
              <a:t> </a:t>
            </a:r>
            <a:r>
              <a:rPr lang="en-GB" altLang="nl-NL" sz="2400" dirty="0" err="1"/>
              <a:t>umahiri</a:t>
            </a:r>
            <a:r>
              <a:rPr lang="en-GB" altLang="nl-NL" sz="2400" dirty="0"/>
              <a:t> </a:t>
            </a:r>
            <a:r>
              <a:rPr lang="en-GB" altLang="nl-NL" sz="2400" dirty="0" err="1"/>
              <a:t>unaojivunia</a:t>
            </a:r>
            <a:r>
              <a:rPr lang="en-GB" altLang="nl-NL" sz="2400" dirty="0"/>
              <a:t>;</a:t>
            </a:r>
          </a:p>
          <a:p>
            <a:pPr marL="342900" indent="-342900">
              <a:buFont typeface="Arial" panose="020B0604020202020204" pitchFamily="34" charset="0"/>
              <a:buChar char="•"/>
            </a:pPr>
            <a:endParaRPr lang="en-GB" altLang="nl-NL" sz="2400" dirty="0"/>
          </a:p>
          <a:p>
            <a:pPr marL="342900" indent="-342900">
              <a:buFont typeface="Arial" panose="020B0604020202020204" pitchFamily="34" charset="0"/>
              <a:buChar char="•"/>
            </a:pPr>
            <a:r>
              <a:rPr lang="en-GB" altLang="nl-NL" sz="2400" dirty="0" err="1"/>
              <a:t>Jitambulishe</a:t>
            </a:r>
            <a:r>
              <a:rPr lang="en-GB" altLang="nl-NL" sz="2400" dirty="0"/>
              <a:t> </a:t>
            </a:r>
            <a:r>
              <a:rPr lang="en-GB" altLang="nl-NL" sz="2400" dirty="0" err="1"/>
              <a:t>katika</a:t>
            </a:r>
            <a:r>
              <a:rPr lang="en-GB" altLang="nl-NL" sz="2400" dirty="0"/>
              <a:t> </a:t>
            </a:r>
            <a:r>
              <a:rPr lang="en-GB" altLang="nl-NL" sz="2400" dirty="0" err="1"/>
              <a:t>kundi</a:t>
            </a:r>
            <a:r>
              <a:rPr lang="en-GB" altLang="nl-NL" sz="2400" dirty="0"/>
              <a:t> </a:t>
            </a:r>
            <a:r>
              <a:rPr lang="en-GB" altLang="nl-NL" sz="2400" dirty="0" err="1"/>
              <a:t>kwa</a:t>
            </a:r>
            <a:r>
              <a:rPr lang="en-GB" altLang="nl-NL" sz="2400" dirty="0"/>
              <a:t> </a:t>
            </a:r>
            <a:r>
              <a:rPr lang="en-GB" altLang="nl-NL" sz="2400" dirty="0" err="1"/>
              <a:t>umahiri</a:t>
            </a:r>
            <a:r>
              <a:rPr lang="en-GB" altLang="nl-NL" sz="2400" dirty="0"/>
              <a:t> </a:t>
            </a:r>
            <a:r>
              <a:rPr lang="en-GB" altLang="nl-NL" sz="2400" dirty="0" err="1"/>
              <a:t>wako</a:t>
            </a:r>
            <a:r>
              <a:rPr lang="en-GB" altLang="nl-NL" sz="2400" dirty="0"/>
              <a:t> </a:t>
            </a:r>
            <a:r>
              <a:rPr lang="en-GB" altLang="nl-NL" sz="2400" dirty="0" err="1"/>
              <a:t>na</a:t>
            </a:r>
            <a:r>
              <a:rPr lang="en-GB" altLang="nl-NL" sz="2400" dirty="0"/>
              <a:t> </a:t>
            </a:r>
            <a:r>
              <a:rPr lang="en-GB" altLang="nl-NL" sz="2400" dirty="0" err="1"/>
              <a:t>jina</a:t>
            </a:r>
            <a:r>
              <a:rPr lang="en-GB" altLang="nl-NL" sz="2400" dirty="0"/>
              <a:t> </a:t>
            </a:r>
            <a:r>
              <a:rPr lang="en-GB" altLang="nl-NL" sz="2400" dirty="0" err="1"/>
              <a:t>lako</a:t>
            </a:r>
            <a:r>
              <a:rPr lang="en-GB" altLang="nl-NL" sz="2400" dirty="0"/>
              <a:t>.</a:t>
            </a:r>
          </a:p>
          <a:p>
            <a:pPr marL="800100" lvl="1" indent="-342900">
              <a:buFont typeface="Arial" panose="020B0604020202020204" pitchFamily="34" charset="0"/>
              <a:buChar char="•"/>
            </a:pPr>
            <a:r>
              <a:rPr lang="en-GB" altLang="nl-NL" sz="2400" dirty="0" err="1"/>
              <a:t>Kwa</a:t>
            </a:r>
            <a:r>
              <a:rPr lang="en-GB" altLang="nl-NL" sz="2400" dirty="0"/>
              <a:t> </a:t>
            </a:r>
            <a:r>
              <a:rPr lang="en-GB" altLang="nl-NL" sz="2400" dirty="0" err="1"/>
              <a:t>mfano</a:t>
            </a:r>
            <a:r>
              <a:rPr lang="en-GB" altLang="nl-NL" sz="2400" dirty="0"/>
              <a:t> :  </a:t>
            </a:r>
            <a:r>
              <a:rPr lang="en-GB" altLang="nl-NL" sz="2400" dirty="0" err="1"/>
              <a:t>kumjua</a:t>
            </a:r>
            <a:r>
              <a:rPr lang="en-GB" altLang="nl-NL" sz="2400" dirty="0"/>
              <a:t> </a:t>
            </a:r>
            <a:r>
              <a:rPr lang="en-GB" altLang="nl-NL" sz="2400" dirty="0" err="1"/>
              <a:t>paka</a:t>
            </a:r>
            <a:r>
              <a:rPr lang="en-GB" altLang="nl-NL" sz="2400" dirty="0"/>
              <a:t>, </a:t>
            </a:r>
            <a:r>
              <a:rPr lang="en-GB" altLang="nl-NL" sz="2400" dirty="0" err="1"/>
              <a:t>nia</a:t>
            </a:r>
            <a:r>
              <a:rPr lang="en-GB" altLang="nl-NL" sz="2400" dirty="0"/>
              <a:t> </a:t>
            </a:r>
            <a:r>
              <a:rPr lang="en-GB" altLang="nl-NL" sz="2400" dirty="0" err="1"/>
              <a:t>ya</a:t>
            </a:r>
            <a:r>
              <a:rPr lang="en-GB" altLang="nl-NL" sz="2400" dirty="0"/>
              <a:t> </a:t>
            </a:r>
            <a:r>
              <a:rPr lang="en-GB" altLang="nl-NL" sz="2400" dirty="0" err="1"/>
              <a:t>dhati</a:t>
            </a:r>
            <a:r>
              <a:rPr lang="en-GB" altLang="nl-NL" sz="2400" dirty="0"/>
              <a: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A7236A06-CCA6-D947-90A3-A79E6C3D0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nl-NL" sz="3200" b="1" cap="all" dirty="0" err="1">
                <a:solidFill>
                  <a:srgbClr val="132831"/>
                </a:solidFill>
              </a:rPr>
              <a:t>Kuanza</a:t>
            </a:r>
            <a:r>
              <a:rPr lang="en-GB" altLang="nl-NL" sz="3200" b="1" cap="all" dirty="0">
                <a:solidFill>
                  <a:srgbClr val="132831"/>
                </a:solidFill>
              </a:rPr>
              <a:t> </a:t>
            </a:r>
            <a:r>
              <a:rPr lang="en-GB" altLang="nl-NL" sz="3200" b="1" cap="all" dirty="0" err="1">
                <a:solidFill>
                  <a:srgbClr val="132831"/>
                </a:solidFill>
              </a:rPr>
              <a:t>tena</a:t>
            </a:r>
            <a:r>
              <a:rPr lang="en-GB" altLang="nl-NL" sz="3200" b="1" cap="all" dirty="0">
                <a:solidFill>
                  <a:srgbClr val="132831"/>
                </a:solidFill>
              </a:rPr>
              <a:t> 3</a:t>
            </a:r>
            <a:br>
              <a:rPr lang="en-GB" altLang="nl-NL" sz="3200" b="1" cap="all" dirty="0">
                <a:solidFill>
                  <a:srgbClr val="132831"/>
                </a:solidFill>
              </a:rPr>
            </a:br>
            <a:r>
              <a:rPr lang="en-GB" altLang="nl-NL" sz="3200" b="1" cap="all" dirty="0" err="1">
                <a:solidFill>
                  <a:srgbClr val="132831"/>
                </a:solidFill>
              </a:rPr>
              <a:t>tengeneza</a:t>
            </a:r>
            <a:r>
              <a:rPr lang="en-GB" altLang="nl-NL" sz="3200" b="1" cap="all" dirty="0">
                <a:solidFill>
                  <a:srgbClr val="132831"/>
                </a:solidFill>
              </a:rPr>
              <a:t> </a:t>
            </a:r>
            <a:r>
              <a:rPr lang="en-GB" altLang="nl-NL" sz="3200" b="1" cap="all" dirty="0" err="1">
                <a:solidFill>
                  <a:srgbClr val="132831"/>
                </a:solidFill>
              </a:rPr>
              <a:t>duara</a:t>
            </a:r>
            <a:r>
              <a:rPr lang="en-GB" altLang="nl-NL" sz="3200" b="1" cap="all" dirty="0">
                <a:solidFill>
                  <a:srgbClr val="132831"/>
                </a:solidFill>
              </a:rPr>
              <a:t> la </a:t>
            </a:r>
            <a:r>
              <a:rPr lang="en-GB" altLang="nl-NL" sz="3200" b="1" cap="all" dirty="0" err="1">
                <a:solidFill>
                  <a:srgbClr val="132831"/>
                </a:solidFill>
              </a:rPr>
              <a:t>ndani</a:t>
            </a:r>
            <a:r>
              <a:rPr lang="en-GB" altLang="nl-NL" sz="3200" b="1" cap="all" dirty="0">
                <a:solidFill>
                  <a:srgbClr val="132831"/>
                </a:solidFill>
              </a:rPr>
              <a:t> </a:t>
            </a:r>
            <a:r>
              <a:rPr lang="en-GB" altLang="nl-NL" sz="3200" b="1" cap="all" dirty="0" err="1">
                <a:solidFill>
                  <a:srgbClr val="132831"/>
                </a:solidFill>
              </a:rPr>
              <a:t>na</a:t>
            </a:r>
            <a:r>
              <a:rPr lang="en-GB" altLang="nl-NL" sz="3200" b="1" cap="all" dirty="0">
                <a:solidFill>
                  <a:srgbClr val="132831"/>
                </a:solidFill>
              </a:rPr>
              <a:t> la </a:t>
            </a:r>
            <a:r>
              <a:rPr lang="en-GB" altLang="nl-NL" sz="3200" b="1" cap="all" dirty="0" err="1">
                <a:solidFill>
                  <a:srgbClr val="132831"/>
                </a:solidFill>
              </a:rPr>
              <a:t>nje</a:t>
            </a:r>
            <a:endParaRPr lang="en-GB" sz="3200" b="1" cap="all" dirty="0">
              <a:solidFill>
                <a:srgbClr val="132831"/>
              </a:solidFill>
              <a:latin typeface="Cubano Regular"/>
              <a:cs typeface="Cubano Regular"/>
            </a:endParaRPr>
          </a:p>
        </p:txBody>
      </p:sp>
      <p:sp>
        <p:nvSpPr>
          <p:cNvPr id="11" name="Rectangle 10"/>
          <p:cNvSpPr/>
          <p:nvPr/>
        </p:nvSpPr>
        <p:spPr>
          <a:xfrm>
            <a:off x="781383" y="2094112"/>
            <a:ext cx="7644159" cy="4524315"/>
          </a:xfrm>
          <a:prstGeom prst="rect">
            <a:avLst/>
          </a:prstGeom>
        </p:spPr>
        <p:txBody>
          <a:bodyPr wrap="square">
            <a:spAutoFit/>
          </a:bodyPr>
          <a:lstStyle/>
          <a:p>
            <a:pPr marL="342900" indent="-342900">
              <a:buFont typeface="Arial" panose="020B0604020202020204" pitchFamily="34" charset="0"/>
              <a:buChar char="•"/>
            </a:pPr>
            <a:r>
              <a:rPr lang="en-GB" altLang="nl-NL" sz="2400" dirty="0"/>
              <a:t>Ni mambo </a:t>
            </a:r>
            <a:r>
              <a:rPr lang="en-GB" altLang="nl-NL" sz="2400" dirty="0" err="1"/>
              <a:t>gani</a:t>
            </a:r>
            <a:r>
              <a:rPr lang="en-GB" altLang="nl-NL" sz="2400" dirty="0"/>
              <a:t> </a:t>
            </a:r>
            <a:r>
              <a:rPr lang="en-GB" altLang="nl-NL" sz="2400" dirty="0" err="1"/>
              <a:t>unayoyakumbuka</a:t>
            </a:r>
            <a:r>
              <a:rPr lang="en-GB" altLang="nl-NL" sz="2400" dirty="0"/>
              <a:t> </a:t>
            </a:r>
            <a:r>
              <a:rPr lang="en-GB" altLang="nl-NL" sz="2400" dirty="0" err="1"/>
              <a:t>kutoka</a:t>
            </a:r>
            <a:r>
              <a:rPr lang="en-GB" altLang="nl-NL" sz="2400" dirty="0"/>
              <a:t> </a:t>
            </a:r>
            <a:r>
              <a:rPr lang="en-GB" altLang="nl-NL" sz="2400" dirty="0" err="1"/>
              <a:t>siku</a:t>
            </a:r>
            <a:r>
              <a:rPr lang="en-GB" altLang="nl-NL" sz="2400" dirty="0"/>
              <a:t> </a:t>
            </a:r>
            <a:r>
              <a:rPr lang="en-GB" altLang="nl-NL" sz="2400" dirty="0" err="1"/>
              <a:t>za</a:t>
            </a:r>
            <a:r>
              <a:rPr lang="en-GB" altLang="nl-NL" sz="2400" dirty="0"/>
              <a:t> </a:t>
            </a:r>
            <a:r>
              <a:rPr lang="en-GB" altLang="nl-NL" sz="2400" dirty="0" err="1"/>
              <a:t>nyuma</a:t>
            </a:r>
            <a:r>
              <a:rPr lang="en-GB" altLang="nl-NL" sz="2400" dirty="0"/>
              <a:t> </a:t>
            </a:r>
            <a:r>
              <a:rPr lang="en-GB" altLang="nl-NL" sz="2400" dirty="0" err="1"/>
              <a:t>na</a:t>
            </a:r>
            <a:r>
              <a:rPr lang="en-GB" altLang="nl-NL" sz="2400" dirty="0"/>
              <a:t> </a:t>
            </a:r>
            <a:r>
              <a:rPr lang="en-GB" altLang="nl-NL" sz="2400" dirty="0" err="1"/>
              <a:t>kwa</a:t>
            </a:r>
            <a:r>
              <a:rPr lang="en-GB" altLang="nl-NL" sz="2400" dirty="0"/>
              <a:t> </a:t>
            </a:r>
            <a:r>
              <a:rPr lang="en-GB" altLang="nl-NL" sz="2400" dirty="0" err="1"/>
              <a:t>nini</a:t>
            </a:r>
            <a:r>
              <a:rPr lang="en-GB" altLang="nl-NL" sz="2400" dirty="0"/>
              <a:t>? </a:t>
            </a:r>
          </a:p>
          <a:p>
            <a:endParaRPr lang="en-GB" altLang="nl-NL" sz="2400" dirty="0"/>
          </a:p>
          <a:p>
            <a:pPr marL="342900" indent="-342900">
              <a:buFont typeface="Arial" panose="020B0604020202020204" pitchFamily="34" charset="0"/>
              <a:buChar char="•"/>
            </a:pPr>
            <a:r>
              <a:rPr lang="en-GB" altLang="nl-NL" sz="2400" dirty="0" err="1"/>
              <a:t>Nini</a:t>
            </a:r>
            <a:r>
              <a:rPr lang="en-GB" altLang="nl-NL" sz="2400" dirty="0"/>
              <a:t> </a:t>
            </a:r>
            <a:r>
              <a:rPr lang="en-GB" altLang="nl-NL" sz="2400" dirty="0" err="1"/>
              <a:t>ambacho</a:t>
            </a:r>
            <a:r>
              <a:rPr lang="en-GB" altLang="nl-NL" sz="2400" dirty="0"/>
              <a:t> </a:t>
            </a:r>
            <a:r>
              <a:rPr lang="en-GB" altLang="nl-NL" sz="2400" dirty="0" err="1"/>
              <a:t>unaweza</a:t>
            </a:r>
            <a:r>
              <a:rPr lang="en-GB" altLang="nl-NL" sz="2400" dirty="0"/>
              <a:t> </a:t>
            </a:r>
            <a:r>
              <a:rPr lang="en-GB" altLang="nl-NL" sz="2400" dirty="0" err="1"/>
              <a:t>kukumbuka</a:t>
            </a:r>
            <a:r>
              <a:rPr lang="en-GB" altLang="nl-NL" sz="2400" dirty="0"/>
              <a:t> </a:t>
            </a:r>
            <a:r>
              <a:rPr lang="en-GB" altLang="nl-NL" sz="2400" dirty="0" err="1"/>
              <a:t>kuhusu</a:t>
            </a:r>
            <a:r>
              <a:rPr lang="en-GB" altLang="nl-NL" sz="2400" dirty="0"/>
              <a:t> </a:t>
            </a:r>
            <a:r>
              <a:rPr lang="en-GB" altLang="nl-NL" sz="2400" dirty="0" err="1"/>
              <a:t>dhana</a:t>
            </a:r>
            <a:r>
              <a:rPr lang="en-GB" altLang="nl-NL" sz="2400" dirty="0"/>
              <a:t> </a:t>
            </a:r>
            <a:r>
              <a:rPr lang="en-GB" altLang="nl-NL" sz="2400" dirty="0" err="1"/>
              <a:t>ya</a:t>
            </a:r>
            <a:r>
              <a:rPr lang="en-GB" altLang="nl-NL" sz="2400" dirty="0"/>
              <a:t> CBET?</a:t>
            </a:r>
          </a:p>
          <a:p>
            <a:pPr lvl="4"/>
            <a:r>
              <a:rPr lang="en-GB" altLang="nl-NL" sz="2400" dirty="0"/>
              <a:t>           * -----* </a:t>
            </a:r>
          </a:p>
          <a:p>
            <a:pPr marL="342900" indent="-342900">
              <a:buFont typeface="Arial" panose="020B0604020202020204" pitchFamily="34" charset="0"/>
              <a:buChar char="•"/>
            </a:pPr>
            <a:r>
              <a:rPr lang="en-GB" altLang="nl-NL" sz="2400" dirty="0" err="1"/>
              <a:t>Katika</a:t>
            </a:r>
            <a:r>
              <a:rPr lang="en-GB" altLang="nl-NL" sz="2400" dirty="0"/>
              <a:t> </a:t>
            </a:r>
            <a:r>
              <a:rPr lang="en-GB" altLang="nl-NL" sz="2400" dirty="0" err="1"/>
              <a:t>sentensi</a:t>
            </a:r>
            <a:r>
              <a:rPr lang="en-GB" altLang="nl-NL" sz="2400" dirty="0"/>
              <a:t> </a:t>
            </a:r>
            <a:r>
              <a:rPr lang="en-GB" altLang="nl-NL" sz="2400" dirty="0" err="1"/>
              <a:t>chache</a:t>
            </a:r>
            <a:r>
              <a:rPr lang="en-GB" altLang="nl-NL" sz="2400" dirty="0"/>
              <a:t> </a:t>
            </a:r>
            <a:r>
              <a:rPr lang="en-GB" altLang="nl-NL" sz="2400" dirty="0" err="1"/>
              <a:t>badilishana</a:t>
            </a:r>
            <a:r>
              <a:rPr lang="en-GB" altLang="nl-NL" sz="2400" dirty="0"/>
              <a:t> </a:t>
            </a:r>
            <a:r>
              <a:rPr lang="en-GB" altLang="nl-NL" sz="2400" dirty="0" err="1"/>
              <a:t>uzoefu</a:t>
            </a:r>
            <a:r>
              <a:rPr lang="en-GB" altLang="nl-NL" sz="2400" dirty="0"/>
              <a:t> </a:t>
            </a:r>
            <a:r>
              <a:rPr lang="en-GB" altLang="nl-NL" sz="2400" dirty="0" err="1"/>
              <a:t>na</a:t>
            </a:r>
            <a:r>
              <a:rPr lang="en-GB" altLang="nl-NL" sz="2400" dirty="0"/>
              <a:t> </a:t>
            </a:r>
            <a:r>
              <a:rPr lang="en-GB" altLang="nl-NL" sz="2400" dirty="0" err="1"/>
              <a:t>mshiriki</a:t>
            </a:r>
            <a:r>
              <a:rPr lang="en-GB" altLang="nl-NL" sz="2400" dirty="0"/>
              <a:t> </a:t>
            </a:r>
            <a:r>
              <a:rPr lang="en-GB" altLang="nl-NL" sz="2400" dirty="0" err="1"/>
              <a:t>mwenzio</a:t>
            </a:r>
            <a:r>
              <a:rPr lang="en-GB" altLang="nl-NL" sz="2400" dirty="0"/>
              <a:t> </a:t>
            </a:r>
            <a:r>
              <a:rPr lang="en-GB" altLang="nl-NL" sz="2400" dirty="0" err="1"/>
              <a:t>aliyekaa</a:t>
            </a:r>
            <a:r>
              <a:rPr lang="en-GB" altLang="nl-NL" sz="2400" dirty="0"/>
              <a:t> </a:t>
            </a:r>
            <a:r>
              <a:rPr lang="en-GB" altLang="nl-NL" sz="2400" dirty="0" err="1"/>
              <a:t>mbele</a:t>
            </a:r>
            <a:r>
              <a:rPr lang="en-GB" altLang="nl-NL" sz="2400" dirty="0"/>
              <a:t> </a:t>
            </a:r>
            <a:r>
              <a:rPr lang="en-GB" altLang="nl-NL" sz="2400" dirty="0" err="1"/>
              <a:t>yako</a:t>
            </a:r>
            <a:r>
              <a:rPr lang="en-GB" altLang="nl-NL" sz="2400" dirty="0"/>
              <a:t>. </a:t>
            </a:r>
          </a:p>
          <a:p>
            <a:pPr marL="342900" indent="-342900">
              <a:buFont typeface="Arial" panose="020B0604020202020204" pitchFamily="34" charset="0"/>
              <a:buChar char="•"/>
            </a:pPr>
            <a:endParaRPr lang="en-GB" altLang="nl-NL" sz="2400" dirty="0"/>
          </a:p>
          <a:p>
            <a:pPr marL="342900" indent="-342900">
              <a:buFont typeface="Arial" panose="020B0604020202020204" pitchFamily="34" charset="0"/>
              <a:buChar char="•"/>
            </a:pPr>
            <a:r>
              <a:rPr lang="en-GB" altLang="nl-NL" sz="2400" dirty="0" err="1"/>
              <a:t>Watu</a:t>
            </a:r>
            <a:r>
              <a:rPr lang="en-GB" altLang="nl-NL" sz="2400" dirty="0"/>
              <a:t> </a:t>
            </a:r>
            <a:r>
              <a:rPr lang="en-GB" altLang="nl-NL" sz="2400" dirty="0" err="1"/>
              <a:t>walioko</a:t>
            </a:r>
            <a:r>
              <a:rPr lang="en-GB" altLang="nl-NL" sz="2400" dirty="0"/>
              <a:t> </a:t>
            </a:r>
            <a:r>
              <a:rPr lang="en-GB" altLang="nl-NL" sz="2400" dirty="0" err="1"/>
              <a:t>katika</a:t>
            </a:r>
            <a:r>
              <a:rPr lang="en-GB" altLang="nl-NL" sz="2400" dirty="0"/>
              <a:t> </a:t>
            </a:r>
            <a:r>
              <a:rPr lang="en-GB" altLang="nl-NL" sz="2400" dirty="0" err="1"/>
              <a:t>duara</a:t>
            </a:r>
            <a:r>
              <a:rPr lang="en-GB" altLang="nl-NL" sz="2400" dirty="0"/>
              <a:t> la </a:t>
            </a:r>
            <a:r>
              <a:rPr lang="en-GB" altLang="nl-NL" sz="2400" dirty="0" err="1"/>
              <a:t>nje</a:t>
            </a:r>
            <a:r>
              <a:rPr lang="en-GB" altLang="nl-NL" sz="2400" dirty="0"/>
              <a:t> </a:t>
            </a:r>
            <a:r>
              <a:rPr lang="en-GB" altLang="nl-NL" sz="2400" dirty="0" err="1"/>
              <a:t>wasogee</a:t>
            </a:r>
            <a:r>
              <a:rPr lang="en-GB" altLang="nl-NL" sz="2400" dirty="0"/>
              <a:t> </a:t>
            </a:r>
            <a:r>
              <a:rPr lang="en-GB" altLang="nl-NL" sz="2400" dirty="0" err="1"/>
              <a:t>hatua</a:t>
            </a:r>
            <a:r>
              <a:rPr lang="en-GB" altLang="nl-NL" sz="2400" dirty="0"/>
              <a:t> </a:t>
            </a:r>
            <a:r>
              <a:rPr lang="en-GB" altLang="nl-NL" sz="2400" dirty="0" err="1"/>
              <a:t>moja</a:t>
            </a:r>
            <a:r>
              <a:rPr lang="en-GB" altLang="nl-NL" sz="2400" dirty="0"/>
              <a:t> </a:t>
            </a:r>
            <a:r>
              <a:rPr lang="en-GB" altLang="nl-NL" sz="2400" dirty="0" err="1"/>
              <a:t>kulia</a:t>
            </a:r>
            <a:r>
              <a:rPr lang="en-GB" altLang="nl-NL" sz="2400" dirty="0"/>
              <a:t> au </a:t>
            </a:r>
            <a:r>
              <a:rPr lang="en-GB" altLang="nl-NL" sz="2400" dirty="0" err="1"/>
              <a:t>kushoto</a:t>
            </a:r>
            <a:r>
              <a:rPr lang="en-GB" altLang="nl-NL" sz="2400" dirty="0"/>
              <a:t>, </a:t>
            </a:r>
            <a:r>
              <a:rPr lang="en-GB" altLang="nl-NL" sz="2400" dirty="0" err="1"/>
              <a:t>hadi</a:t>
            </a:r>
            <a:r>
              <a:rPr lang="en-GB" altLang="nl-NL" sz="2400" dirty="0"/>
              <a:t> </a:t>
            </a:r>
            <a:r>
              <a:rPr lang="en-GB" altLang="nl-NL" sz="2400" dirty="0" err="1"/>
              <a:t>hapo</a:t>
            </a:r>
            <a:r>
              <a:rPr lang="en-GB" altLang="nl-NL" sz="2400" dirty="0"/>
              <a:t> </a:t>
            </a:r>
            <a:r>
              <a:rPr lang="en-GB" altLang="nl-NL" sz="2400" dirty="0" err="1"/>
              <a:t>utakapokuwa</a:t>
            </a:r>
            <a:r>
              <a:rPr lang="en-GB" altLang="nl-NL" sz="2400" dirty="0"/>
              <a:t> </a:t>
            </a:r>
            <a:r>
              <a:rPr lang="en-GB" altLang="nl-NL" sz="2400" dirty="0" err="1"/>
              <a:t>umeongea</a:t>
            </a:r>
            <a:r>
              <a:rPr lang="en-GB" altLang="nl-NL" sz="2400" dirty="0"/>
              <a:t> </a:t>
            </a:r>
            <a:r>
              <a:rPr lang="en-GB" altLang="nl-NL" sz="2400" dirty="0" err="1"/>
              <a:t>na</a:t>
            </a:r>
            <a:r>
              <a:rPr lang="en-GB" altLang="nl-NL" sz="2400" dirty="0"/>
              <a:t> </a:t>
            </a:r>
            <a:r>
              <a:rPr lang="en-GB" altLang="nl-NL" sz="2400" dirty="0" err="1"/>
              <a:t>kila</a:t>
            </a:r>
            <a:r>
              <a:rPr lang="en-GB" altLang="nl-NL" sz="2400" dirty="0"/>
              <a:t> </a:t>
            </a:r>
            <a:r>
              <a:rPr lang="en-GB" altLang="nl-NL" sz="2400" dirty="0" err="1"/>
              <a:t>mtu</a:t>
            </a:r>
            <a:r>
              <a:rPr lang="en-GB" altLang="nl-NL" sz="2400" dirty="0"/>
              <a:t> </a:t>
            </a:r>
            <a:r>
              <a:rPr lang="en-GB" altLang="nl-NL" sz="2400" dirty="0" err="1"/>
              <a:t>katika</a:t>
            </a:r>
            <a:r>
              <a:rPr lang="en-GB" altLang="nl-NL" sz="2400" dirty="0"/>
              <a:t> </a:t>
            </a:r>
            <a:r>
              <a:rPr lang="en-GB" altLang="nl-NL" sz="2400" dirty="0" err="1"/>
              <a:t>kundi</a:t>
            </a:r>
            <a:r>
              <a:rPr lang="en-GB" altLang="nl-NL" sz="2400" dirty="0"/>
              <a:t>.</a:t>
            </a:r>
          </a:p>
        </p:txBody>
      </p:sp>
      <p:cxnSp>
        <p:nvCxnSpPr>
          <p:cNvPr id="13" name="Straight Connector 12"/>
          <p:cNvCxnSpPr/>
          <p:nvPr/>
        </p:nvCxnSpPr>
        <p:spPr>
          <a:xfrm>
            <a:off x="879164" y="2005506"/>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6588B874-0FEB-FA4B-BAED-CE088A4B0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Picture 8">
            <a:extLst>
              <a:ext uri="{FF2B5EF4-FFF2-40B4-BE49-F238E27FC236}">
                <a16:creationId xmlns:a16="http://schemas.microsoft.com/office/drawing/2014/main" id="{8DA6327F-7DA0-2C43-BDB5-2D264EA2ABF3}"/>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398240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nl-NL" sz="3200" b="1" cap="all" dirty="0" err="1">
                <a:solidFill>
                  <a:srgbClr val="132831"/>
                </a:solidFill>
              </a:rPr>
              <a:t>Kuuliza</a:t>
            </a:r>
            <a:r>
              <a:rPr lang="en-GB" altLang="nl-NL" sz="3200" b="1" cap="all" dirty="0">
                <a:solidFill>
                  <a:srgbClr val="132831"/>
                </a:solidFill>
              </a:rPr>
              <a:t> </a:t>
            </a:r>
            <a:r>
              <a:rPr lang="en-GB" altLang="nl-NL" sz="3200" b="1" cap="all" dirty="0" err="1">
                <a:solidFill>
                  <a:srgbClr val="132831"/>
                </a:solidFill>
              </a:rPr>
              <a:t>maswali</a:t>
            </a:r>
            <a:endParaRPr lang="en-GB" sz="3000" b="1" cap="all" dirty="0">
              <a:solidFill>
                <a:srgbClr val="132831"/>
              </a:solidFill>
              <a:latin typeface="Cubano Regular"/>
              <a:cs typeface="Cubano Regular"/>
            </a:endParaRPr>
          </a:p>
        </p:txBody>
      </p:sp>
      <p:sp>
        <p:nvSpPr>
          <p:cNvPr id="11" name="Rectangle 10"/>
          <p:cNvSpPr/>
          <p:nvPr/>
        </p:nvSpPr>
        <p:spPr>
          <a:xfrm>
            <a:off x="804313" y="1918489"/>
            <a:ext cx="8064222" cy="4524315"/>
          </a:xfrm>
          <a:prstGeom prst="rect">
            <a:avLst/>
          </a:prstGeom>
        </p:spPr>
        <p:txBody>
          <a:bodyPr wrap="square">
            <a:spAutoFit/>
          </a:bodyPr>
          <a:lstStyle/>
          <a:p>
            <a:r>
              <a:rPr lang="en-GB" altLang="nl-NL" sz="2400" b="1" dirty="0">
                <a:solidFill>
                  <a:srgbClr val="132831"/>
                </a:solidFill>
              </a:rPr>
              <a:t>Kuna </a:t>
            </a:r>
            <a:r>
              <a:rPr lang="en-GB" altLang="nl-NL" sz="2400" b="1" dirty="0" err="1">
                <a:solidFill>
                  <a:srgbClr val="132831"/>
                </a:solidFill>
              </a:rPr>
              <a:t>aina</a:t>
            </a:r>
            <a:r>
              <a:rPr lang="en-GB" altLang="nl-NL" sz="2400" b="1" dirty="0">
                <a:solidFill>
                  <a:srgbClr val="132831"/>
                </a:solidFill>
              </a:rPr>
              <a:t> </a:t>
            </a:r>
            <a:r>
              <a:rPr lang="en-GB" altLang="nl-NL" sz="2400" b="1" dirty="0" err="1">
                <a:solidFill>
                  <a:srgbClr val="132831"/>
                </a:solidFill>
              </a:rPr>
              <a:t>tofauti</a:t>
            </a:r>
            <a:r>
              <a:rPr lang="en-GB" altLang="nl-NL" sz="2400" b="1" dirty="0">
                <a:solidFill>
                  <a:srgbClr val="132831"/>
                </a:solidFill>
              </a:rPr>
              <a:t> </a:t>
            </a:r>
            <a:r>
              <a:rPr lang="en-GB" altLang="nl-NL" sz="2400" b="1" dirty="0" err="1">
                <a:solidFill>
                  <a:srgbClr val="132831"/>
                </a:solidFill>
              </a:rPr>
              <a:t>za</a:t>
            </a:r>
            <a:r>
              <a:rPr lang="en-GB" altLang="nl-NL" sz="2400" b="1" dirty="0">
                <a:solidFill>
                  <a:srgbClr val="132831"/>
                </a:solidFill>
              </a:rPr>
              <a:t> </a:t>
            </a:r>
            <a:r>
              <a:rPr lang="en-GB" altLang="nl-NL" sz="2400" b="1" dirty="0" err="1">
                <a:solidFill>
                  <a:srgbClr val="132831"/>
                </a:solidFill>
              </a:rPr>
              <a:t>maswali</a:t>
            </a:r>
            <a:r>
              <a:rPr lang="en-GB" altLang="nl-NL" sz="2400" b="1" dirty="0">
                <a:solidFill>
                  <a:srgbClr val="132831"/>
                </a:solidFill>
              </a:rPr>
              <a:t> </a:t>
            </a:r>
            <a:r>
              <a:rPr lang="en-GB" altLang="nl-NL" sz="2400" b="1" dirty="0" err="1">
                <a:solidFill>
                  <a:srgbClr val="132831"/>
                </a:solidFill>
              </a:rPr>
              <a:t>ambayo</a:t>
            </a:r>
            <a:r>
              <a:rPr lang="en-GB" altLang="nl-NL" sz="2400" b="1" dirty="0">
                <a:solidFill>
                  <a:srgbClr val="132831"/>
                </a:solidFill>
              </a:rPr>
              <a:t> </a:t>
            </a:r>
            <a:r>
              <a:rPr lang="en-GB" altLang="nl-NL" sz="2400" b="1" dirty="0" err="1">
                <a:solidFill>
                  <a:srgbClr val="132831"/>
                </a:solidFill>
              </a:rPr>
              <a:t>unaweza</a:t>
            </a:r>
            <a:r>
              <a:rPr lang="en-GB" altLang="nl-NL" sz="2400" b="1" dirty="0">
                <a:solidFill>
                  <a:srgbClr val="132831"/>
                </a:solidFill>
              </a:rPr>
              <a:t> </a:t>
            </a:r>
            <a:r>
              <a:rPr lang="en-GB" altLang="nl-NL" sz="2400" b="1" dirty="0" err="1">
                <a:solidFill>
                  <a:srgbClr val="132831"/>
                </a:solidFill>
              </a:rPr>
              <a:t>kuuliza</a:t>
            </a:r>
            <a:r>
              <a:rPr lang="en-GB" altLang="nl-NL" sz="2400" b="1" dirty="0">
                <a:solidFill>
                  <a:srgbClr val="132831"/>
                </a:solidFill>
              </a:rPr>
              <a:t>:</a:t>
            </a:r>
          </a:p>
          <a:p>
            <a:pPr marL="342900" indent="-342900">
              <a:buFont typeface="Arial" panose="020B0604020202020204" pitchFamily="34" charset="0"/>
              <a:buChar char="•"/>
              <a:tabLst>
                <a:tab pos="862013" algn="l"/>
              </a:tabLst>
              <a:defRPr/>
            </a:pPr>
            <a:r>
              <a:rPr lang="en-GB" sz="2400" dirty="0" err="1"/>
              <a:t>Maswali</a:t>
            </a:r>
            <a:r>
              <a:rPr lang="en-GB" sz="2400" dirty="0"/>
              <a:t> </a:t>
            </a:r>
            <a:r>
              <a:rPr lang="en-GB" sz="2400" dirty="0" err="1"/>
              <a:t>ya</a:t>
            </a:r>
            <a:r>
              <a:rPr lang="en-GB" sz="2400" dirty="0"/>
              <a:t> </a:t>
            </a:r>
            <a:r>
              <a:rPr lang="en-GB" sz="2400" dirty="0" err="1"/>
              <a:t>wazi</a:t>
            </a:r>
            <a:endParaRPr lang="en-GB" sz="2400" dirty="0"/>
          </a:p>
          <a:p>
            <a:pPr marL="342900" indent="-342900">
              <a:buFont typeface="Arial" panose="020B0604020202020204" pitchFamily="34" charset="0"/>
              <a:buChar char="•"/>
              <a:tabLst>
                <a:tab pos="862013" algn="l"/>
              </a:tabLst>
              <a:defRPr/>
            </a:pPr>
            <a:r>
              <a:rPr lang="en-GB" sz="2400" dirty="0" err="1"/>
              <a:t>Maswali</a:t>
            </a:r>
            <a:r>
              <a:rPr lang="en-GB" sz="2400" dirty="0"/>
              <a:t> </a:t>
            </a:r>
            <a:r>
              <a:rPr lang="en-GB" sz="2400" dirty="0" err="1"/>
              <a:t>ya</a:t>
            </a:r>
            <a:r>
              <a:rPr lang="en-GB" sz="2400" dirty="0"/>
              <a:t> </a:t>
            </a:r>
            <a:r>
              <a:rPr lang="en-GB" sz="2400" dirty="0" err="1"/>
              <a:t>mafumbo</a:t>
            </a:r>
            <a:endParaRPr lang="en-GB" sz="2400" dirty="0"/>
          </a:p>
          <a:p>
            <a:pPr marL="342900" indent="-342900">
              <a:buFont typeface="Arial" panose="020B0604020202020204" pitchFamily="34" charset="0"/>
              <a:buChar char="•"/>
              <a:tabLst>
                <a:tab pos="862013" algn="l"/>
              </a:tabLst>
              <a:defRPr/>
            </a:pPr>
            <a:r>
              <a:rPr lang="en-GB" sz="2400" dirty="0" err="1"/>
              <a:t>Maswali</a:t>
            </a:r>
            <a:r>
              <a:rPr lang="en-GB" sz="2400" dirty="0"/>
              <a:t> </a:t>
            </a:r>
            <a:r>
              <a:rPr lang="en-GB" sz="2400" dirty="0" err="1"/>
              <a:t>ya</a:t>
            </a:r>
            <a:r>
              <a:rPr lang="en-GB" sz="2400" dirty="0"/>
              <a:t> </a:t>
            </a:r>
            <a:r>
              <a:rPr lang="en-GB" sz="2400" dirty="0" err="1"/>
              <a:t>kuchagua</a:t>
            </a:r>
            <a:endParaRPr lang="en-GB" sz="2400" dirty="0"/>
          </a:p>
          <a:p>
            <a:pPr marL="342900" indent="-342900">
              <a:buFont typeface="Arial" panose="020B0604020202020204" pitchFamily="34" charset="0"/>
              <a:buChar char="•"/>
              <a:tabLst>
                <a:tab pos="862013" algn="l"/>
              </a:tabLst>
              <a:defRPr/>
            </a:pPr>
            <a:r>
              <a:rPr lang="en-GB" sz="2400" dirty="0" err="1"/>
              <a:t>Maswali</a:t>
            </a:r>
            <a:r>
              <a:rPr lang="en-GB" sz="2400" dirty="0"/>
              <a:t> </a:t>
            </a:r>
            <a:r>
              <a:rPr lang="en-GB" sz="2400" dirty="0" err="1"/>
              <a:t>ya</a:t>
            </a:r>
            <a:r>
              <a:rPr lang="en-GB" sz="2400" dirty="0"/>
              <a:t> </a:t>
            </a:r>
            <a:r>
              <a:rPr lang="en-GB" sz="2400" dirty="0" err="1"/>
              <a:t>kiundani</a:t>
            </a:r>
            <a:endParaRPr lang="en-GB" sz="2400" dirty="0">
              <a:solidFill>
                <a:srgbClr val="FF0000"/>
              </a:solidFill>
            </a:endParaRPr>
          </a:p>
          <a:p>
            <a:pPr marL="342900" indent="-342900">
              <a:buFont typeface="Arial" panose="020B0604020202020204" pitchFamily="34" charset="0"/>
              <a:buChar char="•"/>
              <a:tabLst>
                <a:tab pos="862013" algn="l"/>
              </a:tabLst>
              <a:defRPr/>
            </a:pPr>
            <a:r>
              <a:rPr lang="en-GB" sz="2400" dirty="0" err="1"/>
              <a:t>Maswali</a:t>
            </a:r>
            <a:r>
              <a:rPr lang="en-GB" sz="2400" dirty="0"/>
              <a:t> </a:t>
            </a:r>
            <a:r>
              <a:rPr lang="en-GB" sz="2400" dirty="0" err="1"/>
              <a:t>pendekezi</a:t>
            </a:r>
            <a:endParaRPr lang="en-GB" sz="2400" dirty="0"/>
          </a:p>
          <a:p>
            <a:pPr marL="290513" indent="-290513">
              <a:tabLst>
                <a:tab pos="862013" algn="l"/>
              </a:tabLst>
              <a:defRPr/>
            </a:pPr>
            <a:endParaRPr lang="en-GB" sz="2400" dirty="0"/>
          </a:p>
          <a:p>
            <a:pPr>
              <a:tabLst>
                <a:tab pos="862013" algn="l"/>
              </a:tabLst>
              <a:defRPr/>
            </a:pPr>
            <a:r>
              <a:rPr lang="en-GB" sz="2400" dirty="0" err="1"/>
              <a:t>Tengeneza</a:t>
            </a:r>
            <a:r>
              <a:rPr lang="en-GB" sz="2400" dirty="0"/>
              <a:t> </a:t>
            </a:r>
            <a:r>
              <a:rPr lang="en-GB" sz="2400" dirty="0" err="1"/>
              <a:t>jozi</a:t>
            </a:r>
            <a:r>
              <a:rPr lang="en-GB" sz="2400" dirty="0"/>
              <a:t>: A </a:t>
            </a:r>
            <a:r>
              <a:rPr lang="en-GB" sz="2400" dirty="0" err="1"/>
              <a:t>na</a:t>
            </a:r>
            <a:r>
              <a:rPr lang="en-GB" sz="2400" dirty="0"/>
              <a:t> B. </a:t>
            </a:r>
            <a:r>
              <a:rPr lang="en-GB" sz="2400" dirty="0" err="1"/>
              <a:t>Kubalianeni</a:t>
            </a:r>
            <a:r>
              <a:rPr lang="en-GB" sz="2400" dirty="0"/>
              <a:t> </a:t>
            </a:r>
            <a:r>
              <a:rPr lang="en-GB" sz="2400" dirty="0" err="1"/>
              <a:t>juu</a:t>
            </a:r>
            <a:r>
              <a:rPr lang="en-GB" sz="2400" dirty="0"/>
              <a:t> </a:t>
            </a:r>
            <a:r>
              <a:rPr lang="en-GB" sz="2400" dirty="0" err="1"/>
              <a:t>ya</a:t>
            </a:r>
            <a:r>
              <a:rPr lang="en-GB" sz="2400" dirty="0"/>
              <a:t> </a:t>
            </a:r>
            <a:r>
              <a:rPr lang="en-GB" sz="2400" dirty="0" err="1"/>
              <a:t>mada</a:t>
            </a:r>
            <a:r>
              <a:rPr lang="en-GB" sz="2400" dirty="0"/>
              <a:t> </a:t>
            </a:r>
            <a:r>
              <a:rPr lang="en-GB" sz="2400" dirty="0" err="1"/>
              <a:t>ambayo</a:t>
            </a:r>
            <a:r>
              <a:rPr lang="en-GB" sz="2400" dirty="0"/>
              <a:t> </a:t>
            </a:r>
            <a:r>
              <a:rPr lang="en-GB" sz="2400" dirty="0" err="1"/>
              <a:t>maswali</a:t>
            </a:r>
            <a:r>
              <a:rPr lang="en-GB" sz="2400" dirty="0"/>
              <a:t> </a:t>
            </a:r>
            <a:r>
              <a:rPr lang="en-GB" sz="2400" dirty="0" err="1"/>
              <a:t>yataulizwa</a:t>
            </a:r>
            <a:r>
              <a:rPr lang="en-GB" sz="2400" dirty="0"/>
              <a:t>. </a:t>
            </a:r>
            <a:r>
              <a:rPr lang="en-GB" sz="2400" dirty="0" err="1"/>
              <a:t>Uliza</a:t>
            </a:r>
            <a:r>
              <a:rPr lang="en-GB" sz="2400" dirty="0"/>
              <a:t> </a:t>
            </a:r>
            <a:r>
              <a:rPr lang="en-GB" sz="2400" dirty="0" err="1"/>
              <a:t>swali</a:t>
            </a:r>
            <a:r>
              <a:rPr lang="en-GB" sz="2400" dirty="0"/>
              <a:t> la </a:t>
            </a:r>
            <a:r>
              <a:rPr lang="en-GB" sz="2400" dirty="0" err="1"/>
              <a:t>wazi</a:t>
            </a:r>
            <a:r>
              <a:rPr lang="en-GB" sz="2400" dirty="0"/>
              <a:t>, B </a:t>
            </a:r>
            <a:r>
              <a:rPr lang="en-GB" sz="2400" dirty="0" err="1"/>
              <a:t>ajibu</a:t>
            </a:r>
            <a:r>
              <a:rPr lang="en-GB" sz="2400" dirty="0"/>
              <a:t> </a:t>
            </a:r>
            <a:r>
              <a:rPr lang="en-GB" sz="2400" dirty="0" err="1"/>
              <a:t>na</a:t>
            </a:r>
            <a:r>
              <a:rPr lang="en-GB" sz="2400" dirty="0"/>
              <a:t> B </a:t>
            </a:r>
            <a:r>
              <a:rPr lang="en-GB" sz="2400" dirty="0" err="1"/>
              <a:t>aulize</a:t>
            </a:r>
            <a:r>
              <a:rPr lang="en-GB" sz="2400" dirty="0"/>
              <a:t> </a:t>
            </a:r>
            <a:r>
              <a:rPr lang="en-GB" sz="2400" dirty="0" err="1"/>
              <a:t>swali</a:t>
            </a:r>
            <a:r>
              <a:rPr lang="en-GB" sz="2400" dirty="0"/>
              <a:t> la </a:t>
            </a:r>
            <a:r>
              <a:rPr lang="en-GB" sz="2400" dirty="0" err="1"/>
              <a:t>fumbo</a:t>
            </a:r>
            <a:r>
              <a:rPr lang="en-GB" sz="2400" dirty="0"/>
              <a:t> </a:t>
            </a:r>
            <a:r>
              <a:rPr lang="en-GB" sz="2400" dirty="0" err="1"/>
              <a:t>na</a:t>
            </a:r>
            <a:r>
              <a:rPr lang="en-GB" sz="2400" dirty="0"/>
              <a:t> A </a:t>
            </a:r>
            <a:r>
              <a:rPr lang="en-GB" sz="2400" dirty="0" err="1"/>
              <a:t>ajibu</a:t>
            </a:r>
            <a:r>
              <a:rPr lang="en-GB" sz="2400" dirty="0"/>
              <a:t>. </a:t>
            </a:r>
            <a:r>
              <a:rPr lang="en-GB" sz="2400" dirty="0" err="1"/>
              <a:t>Uliza</a:t>
            </a:r>
            <a:r>
              <a:rPr lang="en-GB" sz="2400" dirty="0"/>
              <a:t> mara </a:t>
            </a:r>
            <a:r>
              <a:rPr lang="en-GB" sz="2400" dirty="0" err="1"/>
              <a:t>kadhaa</a:t>
            </a:r>
            <a:r>
              <a:rPr lang="en-GB" sz="2400" dirty="0"/>
              <a:t> </a:t>
            </a:r>
            <a:r>
              <a:rPr lang="en-GB" sz="2400" dirty="0" err="1"/>
              <a:t>maswali</a:t>
            </a:r>
            <a:r>
              <a:rPr lang="en-GB" sz="2400" dirty="0"/>
              <a:t> </a:t>
            </a:r>
            <a:r>
              <a:rPr lang="en-GB" sz="2400" dirty="0" err="1"/>
              <a:t>ya</a:t>
            </a:r>
            <a:r>
              <a:rPr lang="en-GB" sz="2400" dirty="0"/>
              <a:t> </a:t>
            </a:r>
            <a:r>
              <a:rPr lang="en-GB" sz="2400" dirty="0" err="1"/>
              <a:t>mafumbo</a:t>
            </a:r>
            <a:r>
              <a:rPr lang="en-GB" sz="2400" dirty="0"/>
              <a:t> </a:t>
            </a:r>
            <a:r>
              <a:rPr lang="en-GB" sz="2400" dirty="0" err="1"/>
              <a:t>na</a:t>
            </a:r>
            <a:r>
              <a:rPr lang="en-GB" sz="2400" dirty="0"/>
              <a:t> </a:t>
            </a:r>
            <a:r>
              <a:rPr lang="en-GB" sz="2400" dirty="0" err="1"/>
              <a:t>maswali</a:t>
            </a:r>
            <a:r>
              <a:rPr lang="en-GB" sz="2400" dirty="0"/>
              <a:t> </a:t>
            </a:r>
            <a:r>
              <a:rPr lang="en-GB" sz="2400" dirty="0" err="1"/>
              <a:t>ya</a:t>
            </a:r>
            <a:r>
              <a:rPr lang="en-GB" sz="2400" dirty="0"/>
              <a:t> </a:t>
            </a:r>
            <a:r>
              <a:rPr lang="en-GB" sz="2400" dirty="0" err="1"/>
              <a:t>wazi</a:t>
            </a:r>
            <a:r>
              <a:rPr lang="en-GB" sz="2400" dirty="0"/>
              <a:t>, </a:t>
            </a:r>
            <a:r>
              <a:rPr lang="en-GB" sz="2400" dirty="0" err="1"/>
              <a:t>huku</a:t>
            </a:r>
            <a:r>
              <a:rPr lang="en-GB" sz="2400" dirty="0"/>
              <a:t> </a:t>
            </a:r>
            <a:r>
              <a:rPr lang="en-GB" sz="2400" dirty="0" err="1"/>
              <a:t>ukibadilisha</a:t>
            </a:r>
            <a:r>
              <a:rPr lang="en-GB" sz="2400" dirty="0"/>
              <a:t> </a:t>
            </a:r>
            <a:r>
              <a:rPr lang="en-GB" sz="2400" dirty="0" err="1"/>
              <a:t>wajibu</a:t>
            </a:r>
            <a:r>
              <a:rPr lang="en-GB" sz="2400" dirty="0"/>
              <a:t> </a:t>
            </a:r>
            <a:r>
              <a:rPr lang="en-GB" sz="2400" dirty="0" err="1"/>
              <a:t>wa</a:t>
            </a:r>
            <a:r>
              <a:rPr lang="en-GB" sz="2400" dirty="0"/>
              <a:t> </a:t>
            </a:r>
            <a:r>
              <a:rPr lang="en-GB" sz="2400" dirty="0" err="1"/>
              <a:t>jozi</a:t>
            </a:r>
            <a:r>
              <a:rPr lang="en-GB" sz="2400" dirty="0"/>
              <a:t>.</a:t>
            </a:r>
          </a:p>
          <a:p>
            <a:pPr>
              <a:tabLst>
                <a:tab pos="862013" algn="l"/>
              </a:tabLst>
              <a:defRPr/>
            </a:pPr>
            <a:r>
              <a:rPr lang="en-GB" sz="2400" dirty="0" err="1"/>
              <a:t>Angalia</a:t>
            </a:r>
            <a:r>
              <a:rPr lang="en-GB" sz="2400" dirty="0"/>
              <a:t> </a:t>
            </a:r>
            <a:r>
              <a:rPr lang="en-GB" sz="2400" dirty="0" err="1"/>
              <a:t>tofauti</a:t>
            </a:r>
            <a:r>
              <a:rPr lang="en-GB" sz="2400" dirty="0"/>
              <a:t> </a:t>
            </a:r>
            <a:r>
              <a:rPr lang="en-GB" sz="2400" dirty="0" err="1"/>
              <a:t>inayofanywa</a:t>
            </a:r>
            <a:r>
              <a:rPr lang="en-GB" sz="2400" dirty="0"/>
              <a:t>.</a:t>
            </a:r>
            <a:endParaRPr lang="en-GB" altLang="nl-NL"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4" name="Afbeelding 3"/>
          <p:cNvPicPr>
            <a:picLocks noChangeAspect="1"/>
          </p:cNvPicPr>
          <p:nvPr/>
        </p:nvPicPr>
        <p:blipFill>
          <a:blip r:embed="rId3"/>
          <a:stretch>
            <a:fillRect/>
          </a:stretch>
        </p:blipFill>
        <p:spPr>
          <a:xfrm>
            <a:off x="5866228" y="2788029"/>
            <a:ext cx="3583663" cy="1621271"/>
          </a:xfrm>
          <a:prstGeom prst="rect">
            <a:avLst/>
          </a:prstGeom>
        </p:spPr>
      </p:pic>
      <p:pic>
        <p:nvPicPr>
          <p:cNvPr id="18" name="Picture 4" descr="BD06663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4408" y="2239792"/>
            <a:ext cx="2039622" cy="211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a:extLst>
              <a:ext uri="{FF2B5EF4-FFF2-40B4-BE49-F238E27FC236}">
                <a16:creationId xmlns:a16="http://schemas.microsoft.com/office/drawing/2014/main" id="{FCB2E548-7C40-CD42-8DF2-5C06A0E126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12" name="Picture 8">
            <a:extLst>
              <a:ext uri="{FF2B5EF4-FFF2-40B4-BE49-F238E27FC236}">
                <a16:creationId xmlns:a16="http://schemas.microsoft.com/office/drawing/2014/main" id="{487C8719-3CBF-8E48-810A-3FC1E146265F}"/>
              </a:ext>
            </a:extLst>
          </p:cNvPr>
          <p:cNvPicPr>
            <a:picLocks noChangeAspect="1"/>
          </p:cNvPicPr>
          <p:nvPr/>
        </p:nvPicPr>
        <p:blipFill>
          <a:blip r:embed="rId6"/>
          <a:srcRect/>
          <a:stretch/>
        </p:blipFill>
        <p:spPr>
          <a:xfrm>
            <a:off x="7639247" y="6145200"/>
            <a:ext cx="772008" cy="594000"/>
          </a:xfrm>
          <a:prstGeom prst="rect">
            <a:avLst/>
          </a:prstGeom>
        </p:spPr>
      </p:pic>
    </p:spTree>
    <p:extLst>
      <p:ext uri="{BB962C8B-B14F-4D97-AF65-F5344CB8AC3E}">
        <p14:creationId xmlns:p14="http://schemas.microsoft.com/office/powerpoint/2010/main" val="129245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2/3*#ppt_w"/>
                                          </p:val>
                                        </p:tav>
                                        <p:tav tm="100000">
                                          <p:val>
                                            <p:strVal val="#ppt_w"/>
                                          </p:val>
                                        </p:tav>
                                      </p:tavLst>
                                    </p:anim>
                                    <p:anim calcmode="lin" valueType="num">
                                      <p:cBhvr>
                                        <p:cTn id="8" dur="500" fill="hold"/>
                                        <p:tgtEl>
                                          <p:spTgt spid="1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US" sz="3200" b="1" cap="all" dirty="0" err="1">
                <a:solidFill>
                  <a:srgbClr val="132831"/>
                </a:solidFill>
              </a:rPr>
              <a:t>Kupenyeza</a:t>
            </a:r>
            <a:r>
              <a:rPr lang="en-US" sz="3200" b="1" cap="all" dirty="0">
                <a:solidFill>
                  <a:srgbClr val="132831"/>
                </a:solidFill>
              </a:rPr>
              <a:t> </a:t>
            </a:r>
            <a:r>
              <a:rPr lang="en-US" sz="3200" b="1" cap="all" dirty="0" err="1">
                <a:solidFill>
                  <a:srgbClr val="132831"/>
                </a:solidFill>
              </a:rPr>
              <a:t>ujumbe</a:t>
            </a:r>
            <a:r>
              <a:rPr lang="en-US" sz="3200" b="1" cap="all" dirty="0">
                <a:solidFill>
                  <a:srgbClr val="132831"/>
                </a:solidFill>
              </a:rPr>
              <a:t> </a:t>
            </a:r>
            <a:r>
              <a:rPr lang="en-US" sz="3200" b="1" cap="all" dirty="0" err="1">
                <a:solidFill>
                  <a:srgbClr val="132831"/>
                </a:solidFill>
              </a:rPr>
              <a:t>katika</a:t>
            </a:r>
            <a:r>
              <a:rPr lang="en-US" sz="3200" b="1" cap="all" dirty="0">
                <a:solidFill>
                  <a:srgbClr val="132831"/>
                </a:solidFill>
              </a:rPr>
              <a:t> </a:t>
            </a:r>
            <a:r>
              <a:rPr lang="en-US" sz="3200" b="1" cap="all" dirty="0" err="1">
                <a:solidFill>
                  <a:srgbClr val="132831"/>
                </a:solidFill>
              </a:rPr>
              <a:t>kundi</a:t>
            </a:r>
            <a:r>
              <a:rPr lang="en-US" sz="3200" b="1" cap="all" dirty="0">
                <a:solidFill>
                  <a:srgbClr val="132831"/>
                </a:solidFill>
              </a:rPr>
              <a:t>….. </a:t>
            </a:r>
            <a:r>
              <a:rPr lang="en-US" sz="3200" b="1" cap="all" dirty="0" err="1">
                <a:solidFill>
                  <a:srgbClr val="132831"/>
                </a:solidFill>
              </a:rPr>
              <a:t>Kunong’ona</a:t>
            </a:r>
            <a:r>
              <a:rPr lang="en-US" sz="3200" b="1" cap="all" dirty="0">
                <a:solidFill>
                  <a:srgbClr val="132831"/>
                </a:solidFill>
              </a:rPr>
              <a:t>….. </a:t>
            </a:r>
            <a:endParaRPr lang="en-US" sz="3200" cap="all" dirty="0">
              <a:solidFill>
                <a:srgbClr val="132831"/>
              </a:solidFill>
              <a:latin typeface="Cubano Regular"/>
              <a:cs typeface="Cubano Regular"/>
            </a:endParaRPr>
          </a:p>
        </p:txBody>
      </p:sp>
      <p:sp>
        <p:nvSpPr>
          <p:cNvPr id="11" name="Rectangle 10"/>
          <p:cNvSpPr/>
          <p:nvPr/>
        </p:nvSpPr>
        <p:spPr>
          <a:xfrm>
            <a:off x="781383" y="2004558"/>
            <a:ext cx="7850987" cy="4031873"/>
          </a:xfrm>
          <a:prstGeom prst="rect">
            <a:avLst/>
          </a:prstGeom>
        </p:spPr>
        <p:txBody>
          <a:bodyPr wrap="square">
            <a:spAutoFit/>
          </a:bodyPr>
          <a:lstStyle/>
          <a:p>
            <a:endParaRPr lang="nl-NL" altLang="nl-NL" sz="1600" dirty="0"/>
          </a:p>
          <a:p>
            <a:r>
              <a:rPr lang="en-GB" altLang="nl-NL" sz="2400" dirty="0">
                <a:latin typeface="+mj-lt"/>
              </a:rPr>
              <a:t>A </a:t>
            </a:r>
            <a:r>
              <a:rPr lang="en-GB" altLang="nl-NL" sz="2400" dirty="0" err="1">
                <a:latin typeface="+mj-lt"/>
              </a:rPr>
              <a:t>anaanza</a:t>
            </a:r>
            <a:r>
              <a:rPr lang="en-GB" altLang="nl-NL" sz="2400" dirty="0">
                <a:latin typeface="+mj-lt"/>
              </a:rPr>
              <a:t> </a:t>
            </a:r>
            <a:r>
              <a:rPr lang="en-GB" altLang="nl-NL" sz="2400" dirty="0" err="1">
                <a:latin typeface="+mj-lt"/>
              </a:rPr>
              <a:t>kutuma</a:t>
            </a:r>
            <a:r>
              <a:rPr lang="en-GB" altLang="nl-NL" sz="2400" dirty="0">
                <a:latin typeface="+mj-lt"/>
              </a:rPr>
              <a:t> </a:t>
            </a:r>
            <a:r>
              <a:rPr lang="en-GB" altLang="nl-NL" sz="2400" dirty="0" err="1">
                <a:latin typeface="+mj-lt"/>
              </a:rPr>
              <a:t>ujumbe</a:t>
            </a:r>
            <a:r>
              <a:rPr lang="en-GB" altLang="nl-NL" sz="2400" dirty="0">
                <a:latin typeface="+mj-lt"/>
              </a:rPr>
              <a:t> </a:t>
            </a:r>
            <a:r>
              <a:rPr lang="en-GB" altLang="nl-NL" sz="2400" dirty="0" err="1">
                <a:latin typeface="+mj-lt"/>
              </a:rPr>
              <a:t>kwa</a:t>
            </a:r>
            <a:r>
              <a:rPr lang="en-GB" altLang="nl-NL" sz="2400" dirty="0">
                <a:latin typeface="+mj-lt"/>
              </a:rPr>
              <a:t> B; B </a:t>
            </a:r>
            <a:r>
              <a:rPr lang="en-GB" altLang="nl-NL" sz="2400" dirty="0" err="1">
                <a:latin typeface="+mj-lt"/>
              </a:rPr>
              <a:t>anautuma</a:t>
            </a:r>
            <a:r>
              <a:rPr lang="en-GB" altLang="nl-NL" sz="2400" dirty="0">
                <a:latin typeface="+mj-lt"/>
              </a:rPr>
              <a:t> </a:t>
            </a:r>
            <a:r>
              <a:rPr lang="en-GB" altLang="nl-NL" sz="2400" dirty="0" err="1">
                <a:latin typeface="+mj-lt"/>
              </a:rPr>
              <a:t>kwa</a:t>
            </a:r>
            <a:r>
              <a:rPr lang="en-GB" altLang="nl-NL" sz="2400" dirty="0">
                <a:latin typeface="+mj-lt"/>
              </a:rPr>
              <a:t> C </a:t>
            </a:r>
            <a:r>
              <a:rPr lang="en-GB" altLang="nl-NL" sz="2400" dirty="0" err="1">
                <a:latin typeface="+mj-lt"/>
              </a:rPr>
              <a:t>n.k</a:t>
            </a:r>
            <a:r>
              <a:rPr lang="en-GB" altLang="nl-NL" sz="2400" dirty="0">
                <a:latin typeface="+mj-lt"/>
              </a:rPr>
              <a:t>.  </a:t>
            </a:r>
            <a:r>
              <a:rPr lang="en-GB" altLang="nl-NL" sz="2400" dirty="0" err="1">
                <a:latin typeface="+mj-lt"/>
              </a:rPr>
              <a:t>Endelea</a:t>
            </a:r>
            <a:r>
              <a:rPr lang="en-GB" altLang="nl-NL" sz="2400" dirty="0">
                <a:latin typeface="+mj-lt"/>
              </a:rPr>
              <a:t> </a:t>
            </a:r>
            <a:r>
              <a:rPr lang="en-GB" altLang="nl-NL" sz="2400" dirty="0" err="1">
                <a:latin typeface="+mj-lt"/>
              </a:rPr>
              <a:t>hadi</a:t>
            </a:r>
            <a:r>
              <a:rPr lang="en-GB" altLang="nl-NL" sz="2400" dirty="0">
                <a:latin typeface="+mj-lt"/>
              </a:rPr>
              <a:t> </a:t>
            </a:r>
            <a:r>
              <a:rPr lang="en-GB" altLang="nl-NL" sz="2400" dirty="0" err="1">
                <a:latin typeface="+mj-lt"/>
              </a:rPr>
              <a:t>mtu</a:t>
            </a:r>
            <a:r>
              <a:rPr lang="en-GB" altLang="nl-NL" sz="2400" dirty="0">
                <a:latin typeface="+mj-lt"/>
              </a:rPr>
              <a:t> </a:t>
            </a:r>
            <a:r>
              <a:rPr lang="en-GB" altLang="nl-NL" sz="2400" dirty="0" err="1">
                <a:latin typeface="+mj-lt"/>
              </a:rPr>
              <a:t>wa</a:t>
            </a:r>
            <a:r>
              <a:rPr lang="en-GB" altLang="nl-NL" sz="2400" dirty="0">
                <a:latin typeface="+mj-lt"/>
              </a:rPr>
              <a:t> </a:t>
            </a:r>
            <a:r>
              <a:rPr lang="en-GB" altLang="nl-NL" sz="2400" dirty="0" err="1">
                <a:latin typeface="+mj-lt"/>
              </a:rPr>
              <a:t>mwisho</a:t>
            </a:r>
            <a:r>
              <a:rPr lang="en-GB" altLang="nl-NL" sz="2400" dirty="0">
                <a:latin typeface="+mj-lt"/>
              </a:rPr>
              <a:t> </a:t>
            </a:r>
            <a:r>
              <a:rPr lang="en-GB" altLang="nl-NL" sz="2400" dirty="0" err="1">
                <a:latin typeface="+mj-lt"/>
              </a:rPr>
              <a:t>amepata</a:t>
            </a:r>
            <a:r>
              <a:rPr lang="en-GB" altLang="nl-NL" sz="2400" dirty="0">
                <a:latin typeface="+mj-lt"/>
              </a:rPr>
              <a:t> </a:t>
            </a:r>
            <a:r>
              <a:rPr lang="en-GB" altLang="nl-NL" sz="2400" dirty="0" err="1">
                <a:latin typeface="+mj-lt"/>
              </a:rPr>
              <a:t>ujumbe</a:t>
            </a:r>
            <a:r>
              <a:rPr lang="en-GB" altLang="nl-NL" sz="2400" dirty="0">
                <a:latin typeface="+mj-lt"/>
              </a:rPr>
              <a:t>;</a:t>
            </a:r>
          </a:p>
          <a:p>
            <a:endParaRPr lang="en-GB" altLang="nl-NL" sz="2400" dirty="0">
              <a:latin typeface="+mj-lt"/>
            </a:endParaRPr>
          </a:p>
          <a:p>
            <a:r>
              <a:rPr lang="en-GB" altLang="nl-NL" sz="2400" dirty="0" err="1">
                <a:latin typeface="+mj-lt"/>
              </a:rPr>
              <a:t>Fanya</a:t>
            </a:r>
            <a:r>
              <a:rPr lang="en-GB" altLang="nl-NL" sz="2400" dirty="0">
                <a:latin typeface="+mj-lt"/>
              </a:rPr>
              <a:t> </a:t>
            </a:r>
            <a:r>
              <a:rPr lang="en-GB" altLang="nl-NL" sz="2400" dirty="0" err="1">
                <a:latin typeface="+mj-lt"/>
              </a:rPr>
              <a:t>kwa</a:t>
            </a:r>
            <a:r>
              <a:rPr lang="en-GB" altLang="nl-NL" sz="2400" dirty="0">
                <a:latin typeface="+mj-lt"/>
              </a:rPr>
              <a:t> </a:t>
            </a:r>
            <a:r>
              <a:rPr lang="en-GB" altLang="nl-NL" sz="2400" dirty="0" err="1">
                <a:latin typeface="+mj-lt"/>
              </a:rPr>
              <a:t>kunong’ona</a:t>
            </a:r>
            <a:r>
              <a:rPr lang="en-GB" altLang="nl-NL" sz="2400" dirty="0">
                <a:latin typeface="+mj-lt"/>
              </a:rPr>
              <a:t>, </a:t>
            </a:r>
            <a:r>
              <a:rPr lang="en-GB" altLang="nl-NL" sz="2400" dirty="0" err="1">
                <a:latin typeface="+mj-lt"/>
              </a:rPr>
              <a:t>ili</a:t>
            </a:r>
            <a:r>
              <a:rPr lang="en-GB" altLang="nl-NL" sz="2400" dirty="0">
                <a:latin typeface="+mj-lt"/>
              </a:rPr>
              <a:t> </a:t>
            </a:r>
            <a:r>
              <a:rPr lang="en-GB" altLang="nl-NL" sz="2400" dirty="0" err="1">
                <a:latin typeface="+mj-lt"/>
              </a:rPr>
              <a:t>mtu</a:t>
            </a:r>
            <a:r>
              <a:rPr lang="en-GB" altLang="nl-NL" sz="2400" dirty="0">
                <a:latin typeface="+mj-lt"/>
              </a:rPr>
              <a:t> </a:t>
            </a:r>
            <a:r>
              <a:rPr lang="en-GB" altLang="nl-NL" sz="2400" dirty="0" err="1">
                <a:latin typeface="+mj-lt"/>
              </a:rPr>
              <a:t>yoyote</a:t>
            </a:r>
            <a:r>
              <a:rPr lang="en-GB" altLang="nl-NL" sz="2400" dirty="0">
                <a:latin typeface="+mj-lt"/>
              </a:rPr>
              <a:t> </a:t>
            </a:r>
            <a:r>
              <a:rPr lang="en-GB" altLang="nl-NL" sz="2400" dirty="0" err="1">
                <a:latin typeface="+mj-lt"/>
              </a:rPr>
              <a:t>asijue</a:t>
            </a:r>
            <a:r>
              <a:rPr lang="en-GB" altLang="nl-NL" sz="2400" dirty="0">
                <a:latin typeface="+mj-lt"/>
              </a:rPr>
              <a:t> </a:t>
            </a:r>
            <a:r>
              <a:rPr lang="en-GB" altLang="nl-NL" sz="2400" dirty="0" err="1">
                <a:latin typeface="+mj-lt"/>
              </a:rPr>
              <a:t>kile</a:t>
            </a:r>
            <a:r>
              <a:rPr lang="en-GB" altLang="nl-NL" sz="2400" dirty="0">
                <a:latin typeface="+mj-lt"/>
              </a:rPr>
              <a:t> </a:t>
            </a:r>
            <a:r>
              <a:rPr lang="en-GB" altLang="nl-NL" sz="2400" dirty="0" err="1">
                <a:latin typeface="+mj-lt"/>
              </a:rPr>
              <a:t>unachokisema</a:t>
            </a:r>
            <a:r>
              <a:rPr lang="en-GB" altLang="nl-NL" sz="2400" dirty="0">
                <a:latin typeface="+mj-lt"/>
              </a:rPr>
              <a:t>...</a:t>
            </a:r>
          </a:p>
          <a:p>
            <a:endParaRPr lang="en-GB" altLang="nl-NL" sz="2400" dirty="0">
              <a:latin typeface="+mj-lt"/>
            </a:endParaRPr>
          </a:p>
          <a:p>
            <a:r>
              <a:rPr lang="en-GB" altLang="nl-NL" sz="2400" dirty="0" err="1">
                <a:latin typeface="+mj-lt"/>
              </a:rPr>
              <a:t>Jadili</a:t>
            </a:r>
            <a:r>
              <a:rPr lang="en-GB" altLang="nl-NL" sz="2400" dirty="0">
                <a:latin typeface="+mj-lt"/>
              </a:rPr>
              <a:t>:</a:t>
            </a:r>
          </a:p>
          <a:p>
            <a:pPr marL="342900" indent="-342900">
              <a:buFontTx/>
              <a:buChar char="-"/>
            </a:pPr>
            <a:r>
              <a:rPr lang="en-GB" altLang="nl-NL" sz="2400" dirty="0" err="1">
                <a:latin typeface="+mj-lt"/>
              </a:rPr>
              <a:t>Ujumbe</a:t>
            </a:r>
            <a:r>
              <a:rPr lang="en-GB" altLang="nl-NL" sz="2400" dirty="0">
                <a:latin typeface="+mj-lt"/>
              </a:rPr>
              <a:t> </a:t>
            </a:r>
            <a:r>
              <a:rPr lang="en-GB" altLang="nl-NL" sz="2400" dirty="0" err="1">
                <a:latin typeface="+mj-lt"/>
              </a:rPr>
              <a:t>ulihusu</a:t>
            </a:r>
            <a:r>
              <a:rPr lang="en-GB" altLang="nl-NL" sz="2400" dirty="0">
                <a:latin typeface="+mj-lt"/>
              </a:rPr>
              <a:t> </a:t>
            </a:r>
            <a:r>
              <a:rPr lang="en-GB" altLang="nl-NL" sz="2400" dirty="0" err="1">
                <a:latin typeface="+mj-lt"/>
              </a:rPr>
              <a:t>nini</a:t>
            </a:r>
            <a:r>
              <a:rPr lang="en-GB" altLang="nl-NL" sz="2400" dirty="0">
                <a:latin typeface="+mj-lt"/>
              </a:rPr>
              <a:t> </a:t>
            </a:r>
            <a:r>
              <a:rPr lang="en-GB" altLang="nl-NL" sz="2400" dirty="0" err="1">
                <a:latin typeface="+mj-lt"/>
              </a:rPr>
              <a:t>ulipoanza</a:t>
            </a:r>
            <a:r>
              <a:rPr lang="en-GB" altLang="nl-NL" sz="2400" dirty="0">
                <a:latin typeface="+mj-lt"/>
              </a:rPr>
              <a:t> </a:t>
            </a:r>
            <a:r>
              <a:rPr lang="en-GB" altLang="nl-NL" sz="2400" dirty="0" err="1">
                <a:latin typeface="+mj-lt"/>
              </a:rPr>
              <a:t>kutolewa</a:t>
            </a:r>
            <a:r>
              <a:rPr lang="en-GB" altLang="nl-NL" sz="2400" dirty="0">
                <a:latin typeface="+mj-lt"/>
              </a:rPr>
              <a:t> </a:t>
            </a:r>
            <a:r>
              <a:rPr lang="en-GB" altLang="nl-NL" sz="2400" dirty="0" err="1">
                <a:latin typeface="+mj-lt"/>
              </a:rPr>
              <a:t>mwanzoni</a:t>
            </a:r>
            <a:r>
              <a:rPr lang="en-GB" altLang="nl-NL" sz="2400" dirty="0">
                <a:latin typeface="+mj-lt"/>
              </a:rPr>
              <a:t>? </a:t>
            </a:r>
          </a:p>
          <a:p>
            <a:pPr marL="342900" indent="-342900">
              <a:buFontTx/>
              <a:buChar char="-"/>
            </a:pPr>
            <a:r>
              <a:rPr lang="en-GB" altLang="nl-NL" sz="2400" dirty="0" err="1">
                <a:latin typeface="+mj-lt"/>
              </a:rPr>
              <a:t>Ujumbe</a:t>
            </a:r>
            <a:r>
              <a:rPr lang="en-GB" altLang="nl-NL" sz="2400" dirty="0">
                <a:latin typeface="+mj-lt"/>
              </a:rPr>
              <a:t> </a:t>
            </a:r>
            <a:r>
              <a:rPr lang="en-GB" altLang="nl-NL" sz="2400" dirty="0" err="1">
                <a:latin typeface="+mj-lt"/>
              </a:rPr>
              <a:t>unahusu</a:t>
            </a:r>
            <a:r>
              <a:rPr lang="en-GB" altLang="nl-NL" sz="2400" dirty="0">
                <a:latin typeface="+mj-lt"/>
              </a:rPr>
              <a:t> </a:t>
            </a:r>
            <a:r>
              <a:rPr lang="en-GB" altLang="nl-NL" sz="2400" dirty="0" err="1">
                <a:latin typeface="+mj-lt"/>
              </a:rPr>
              <a:t>nini</a:t>
            </a:r>
            <a:r>
              <a:rPr lang="en-GB" altLang="nl-NL" sz="2400" dirty="0">
                <a:latin typeface="+mj-lt"/>
              </a:rPr>
              <a:t> </a:t>
            </a:r>
            <a:r>
              <a:rPr lang="en-GB" altLang="nl-NL" sz="2400" dirty="0" err="1">
                <a:latin typeface="+mj-lt"/>
              </a:rPr>
              <a:t>unapofika</a:t>
            </a:r>
            <a:r>
              <a:rPr lang="en-GB" altLang="nl-NL" sz="2400" dirty="0">
                <a:latin typeface="+mj-lt"/>
              </a:rPr>
              <a:t> </a:t>
            </a:r>
            <a:r>
              <a:rPr lang="en-GB" altLang="nl-NL" sz="2400" dirty="0" err="1">
                <a:latin typeface="+mj-lt"/>
              </a:rPr>
              <a:t>mwishoni</a:t>
            </a:r>
            <a:r>
              <a:rPr lang="en-GB" altLang="nl-NL" sz="2400" dirty="0">
                <a:latin typeface="+mj-lt"/>
              </a:rPr>
              <a:t> </a:t>
            </a:r>
            <a:r>
              <a:rPr lang="en-GB" altLang="nl-NL" sz="2400" dirty="0" err="1">
                <a:latin typeface="+mj-lt"/>
              </a:rPr>
              <a:t>mwa</a:t>
            </a:r>
            <a:r>
              <a:rPr lang="en-GB" altLang="nl-NL" sz="2400" dirty="0">
                <a:latin typeface="+mj-lt"/>
              </a:rPr>
              <a:t> </a:t>
            </a:r>
            <a:r>
              <a:rPr lang="en-GB" altLang="nl-NL" sz="2400" dirty="0" err="1">
                <a:latin typeface="+mj-lt"/>
              </a:rPr>
              <a:t>mnyororo</a:t>
            </a:r>
            <a:r>
              <a:rPr lang="en-GB" altLang="nl-NL" sz="2400" dirty="0">
                <a:latin typeface="+mj-lt"/>
              </a:rPr>
              <a:t>?</a:t>
            </a:r>
          </a:p>
          <a:p>
            <a:endParaRPr lang="nl-NL" altLang="nl-NL" sz="2400" dirty="0">
              <a:latin typeface="Verdana" panose="020B0604030504040204" pitchFamily="34" charset="0"/>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287186D2-5A95-9645-A739-EAD01A7CB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Picture 8">
            <a:extLst>
              <a:ext uri="{FF2B5EF4-FFF2-40B4-BE49-F238E27FC236}">
                <a16:creationId xmlns:a16="http://schemas.microsoft.com/office/drawing/2014/main" id="{E1AF8DA1-70F1-DA41-BDD4-785F0A33D053}"/>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1374417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GB" altLang="en-US" sz="3200" b="1" cap="all" dirty="0" err="1">
                <a:ea typeface="Verdana" panose="020B0604030504040204" pitchFamily="34" charset="0"/>
                <a:cs typeface="Verdana" panose="020B0604030504040204" pitchFamily="34" charset="0"/>
              </a:rPr>
              <a:t>Ujumbe</a:t>
            </a:r>
            <a:r>
              <a:rPr lang="en-GB" altLang="en-US" sz="3200" b="1" cap="all" dirty="0">
                <a:ea typeface="Verdana" panose="020B0604030504040204" pitchFamily="34" charset="0"/>
                <a:cs typeface="Verdana" panose="020B0604030504040204" pitchFamily="34" charset="0"/>
              </a:rPr>
              <a:t> </a:t>
            </a:r>
            <a:r>
              <a:rPr lang="en-GB" altLang="en-US" sz="3200" b="1" cap="all" dirty="0" err="1">
                <a:ea typeface="Verdana" panose="020B0604030504040204" pitchFamily="34" charset="0"/>
                <a:cs typeface="Verdana" panose="020B0604030504040204" pitchFamily="34" charset="0"/>
              </a:rPr>
              <a:t>wa</a:t>
            </a:r>
            <a:r>
              <a:rPr lang="en-GB" altLang="en-US" sz="3200" b="1" cap="all" dirty="0">
                <a:ea typeface="Verdana" panose="020B0604030504040204" pitchFamily="34" charset="0"/>
                <a:cs typeface="Verdana" panose="020B0604030504040204" pitchFamily="34" charset="0"/>
              </a:rPr>
              <a:t> </a:t>
            </a:r>
            <a:r>
              <a:rPr lang="en-GB" altLang="en-US" sz="3200" b="1" cap="all" dirty="0" err="1">
                <a:ea typeface="Verdana" panose="020B0604030504040204" pitchFamily="34" charset="0"/>
                <a:cs typeface="Verdana" panose="020B0604030504040204" pitchFamily="34" charset="0"/>
              </a:rPr>
              <a:t>kupenyeza</a:t>
            </a:r>
            <a:r>
              <a:rPr lang="en-GB" altLang="en-US" sz="3200" b="1" cap="all" dirty="0">
                <a:ea typeface="Verdana" panose="020B0604030504040204" pitchFamily="34" charset="0"/>
                <a:cs typeface="Verdana" panose="020B0604030504040204" pitchFamily="34" charset="0"/>
              </a:rPr>
              <a:t>… </a:t>
            </a:r>
            <a:r>
              <a:rPr lang="en-GB" altLang="en-US" sz="3200" b="1" cap="all" dirty="0" err="1">
                <a:ea typeface="Verdana" panose="020B0604030504040204" pitchFamily="34" charset="0"/>
                <a:cs typeface="Verdana" panose="020B0604030504040204" pitchFamily="34" charset="0"/>
              </a:rPr>
              <a:t>kunong’ona</a:t>
            </a:r>
            <a:r>
              <a:rPr lang="en-GB" altLang="en-US" sz="3200" b="1" cap="all" dirty="0">
                <a:ea typeface="Verdana" panose="020B0604030504040204" pitchFamily="34" charset="0"/>
                <a:cs typeface="Verdana" panose="020B0604030504040204" pitchFamily="34" charset="0"/>
              </a:rPr>
              <a:t>….(</a:t>
            </a:r>
            <a:r>
              <a:rPr lang="en-GB" altLang="en-US" sz="3200" b="1" cap="all" dirty="0" err="1">
                <a:ea typeface="Verdana" panose="020B0604030504040204" pitchFamily="34" charset="0"/>
                <a:cs typeface="Verdana" panose="020B0604030504040204" pitchFamily="34" charset="0"/>
              </a:rPr>
              <a:t>mfano</a:t>
            </a:r>
            <a:r>
              <a:rPr lang="en-GB" altLang="en-US" sz="3200" b="1" cap="all" dirty="0">
                <a:ea typeface="Verdana" panose="020B0604030504040204" pitchFamily="34" charset="0"/>
                <a:cs typeface="Verdana" panose="020B0604030504040204" pitchFamily="34" charset="0"/>
              </a:rPr>
              <a:t>)</a:t>
            </a:r>
            <a:endParaRPr lang="en-US" sz="3000" cap="all" dirty="0">
              <a:solidFill>
                <a:srgbClr val="132831"/>
              </a:solidFill>
              <a:latin typeface="Cubano Regular"/>
              <a:cs typeface="Cubano Regular"/>
            </a:endParaRPr>
          </a:p>
        </p:txBody>
      </p:sp>
      <p:sp>
        <p:nvSpPr>
          <p:cNvPr id="11" name="Rectangle 10"/>
          <p:cNvSpPr/>
          <p:nvPr/>
        </p:nvSpPr>
        <p:spPr>
          <a:xfrm>
            <a:off x="781384" y="2175354"/>
            <a:ext cx="6664094" cy="3647152"/>
          </a:xfrm>
          <a:prstGeom prst="rect">
            <a:avLst/>
          </a:prstGeom>
        </p:spPr>
        <p:txBody>
          <a:bodyPr wrap="square">
            <a:spAutoFit/>
          </a:bodyPr>
          <a:lstStyle/>
          <a:p>
            <a:r>
              <a:rPr lang="pt-PT" altLang="nl-NL" sz="2400" dirty="0">
                <a:latin typeface="+mj-lt"/>
              </a:rPr>
              <a:t>Mfano: </a:t>
            </a:r>
          </a:p>
          <a:p>
            <a:r>
              <a:rPr lang="pt-PT" altLang="nl-NL" sz="2400" i="1" dirty="0">
                <a:latin typeface="+mj-lt"/>
              </a:rPr>
              <a:t>Wakati mtanzania na mdachi wanapotakiwa kufanya kazi pamoja kwa wakati fulani, watazungumza kwanza kuhusu mpira na ni nchi ipi ina timu nzuri ya mpira wa miguu. Baada ya hapo wataanza kufanya kazi. </a:t>
            </a:r>
          </a:p>
          <a:p>
            <a:endParaRPr lang="pt-PT" altLang="nl-NL" sz="2400" dirty="0">
              <a:latin typeface="+mj-lt"/>
            </a:endParaRPr>
          </a:p>
          <a:p>
            <a:r>
              <a:rPr lang="pt-PT" altLang="nl-NL" sz="2400" dirty="0">
                <a:latin typeface="+mj-lt"/>
              </a:rPr>
              <a:t>P.S: kutokana na mafunzo uliyopewa, waweza kutengeneza ujumbe wako mwenyewe.</a:t>
            </a: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A2352AC-F7D1-3E40-A237-45E842E98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Picture 8">
            <a:extLst>
              <a:ext uri="{FF2B5EF4-FFF2-40B4-BE49-F238E27FC236}">
                <a16:creationId xmlns:a16="http://schemas.microsoft.com/office/drawing/2014/main" id="{79784D75-6ABB-AB49-9C9F-A1826C215262}"/>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3903830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887232"/>
          </a:xfrm>
        </p:spPr>
        <p:txBody>
          <a:bodyPr>
            <a:normAutofit fontScale="90000"/>
          </a:bodyPr>
          <a:lstStyle/>
          <a:p>
            <a:pPr algn="l"/>
            <a:r>
              <a:rPr lang="en-GB" altLang="en-US" b="1" dirty="0" err="1">
                <a:solidFill>
                  <a:schemeClr val="bg1"/>
                </a:solidFill>
                <a:cs typeface="Times New Roman" panose="02020603050405020304" pitchFamily="18" charset="0"/>
              </a:rPr>
              <a:t>Vichekesho</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Vichangamshi</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na</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Kuanza</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Tena</a:t>
            </a:r>
            <a:endParaRPr lang="en-US" cap="all" dirty="0">
              <a:solidFill>
                <a:schemeClr val="bg1"/>
              </a:solidFill>
              <a:latin typeface="Cubano Regular"/>
              <a:cs typeface="Cubano Regular"/>
            </a:endParaRPr>
          </a:p>
        </p:txBody>
      </p:sp>
      <p:sp>
        <p:nvSpPr>
          <p:cNvPr id="4" name="Title 1"/>
          <p:cNvSpPr txBox="1">
            <a:spLocks/>
          </p:cNvSpPr>
          <p:nvPr/>
        </p:nvSpPr>
        <p:spPr>
          <a:xfrm>
            <a:off x="685800" y="4440822"/>
            <a:ext cx="4817328" cy="1502778"/>
          </a:xfrm>
          <a:prstGeom prst="rect">
            <a:avLst/>
          </a:prstGeom>
        </p:spPr>
        <p:txBody>
          <a:bodyPr vert="horz" lIns="91440" tIns="45720" rIns="91440" bIns="45720" rtlCol="0" anchor="ctr">
            <a:normAutofit lnSpcReduction="10000"/>
          </a:bodyPr>
          <a:lstStyle/>
          <a:p>
            <a:pPr>
              <a:lnSpc>
                <a:spcPct val="80000"/>
              </a:lnSpc>
            </a:pPr>
            <a:endParaRPr lang="en-GB" altLang="en-US" sz="2300" b="1" dirty="0">
              <a:solidFill>
                <a:schemeClr val="bg1"/>
              </a:solidFill>
            </a:endParaRPr>
          </a:p>
          <a:p>
            <a:pPr>
              <a:lnSpc>
                <a:spcPct val="80000"/>
              </a:lnSpc>
            </a:pPr>
            <a:endParaRPr lang="en-GB" altLang="en-US" sz="2400" b="1">
              <a:solidFill>
                <a:schemeClr val="bg1"/>
              </a:solidFill>
            </a:endParaRPr>
          </a:p>
          <a:p>
            <a:pPr>
              <a:lnSpc>
                <a:spcPct val="80000"/>
              </a:lnSpc>
            </a:pPr>
            <a:r>
              <a:rPr lang="en-GB" altLang="en-US" sz="2400" b="1">
                <a:solidFill>
                  <a:schemeClr val="bg1"/>
                </a:solidFill>
              </a:rPr>
              <a:t>Mafunzo</a:t>
            </a:r>
            <a:r>
              <a:rPr lang="en-GB" altLang="en-US" sz="2400" b="1" dirty="0">
                <a:solidFill>
                  <a:schemeClr val="bg1"/>
                </a:solidFill>
              </a:rPr>
              <a:t> </a:t>
            </a:r>
            <a:r>
              <a:rPr lang="en-GB" altLang="en-US" sz="2400" b="1" dirty="0" err="1">
                <a:solidFill>
                  <a:schemeClr val="bg1"/>
                </a:solidFill>
              </a:rPr>
              <a:t>ya</a:t>
            </a:r>
            <a:r>
              <a:rPr lang="en-GB" altLang="en-US" sz="2400" b="1" dirty="0">
                <a:solidFill>
                  <a:schemeClr val="bg1"/>
                </a:solidFill>
              </a:rPr>
              <a:t> </a:t>
            </a:r>
            <a:r>
              <a:rPr lang="en-GB" altLang="en-US" sz="2400" b="1" dirty="0" err="1">
                <a:solidFill>
                  <a:schemeClr val="bg1"/>
                </a:solidFill>
              </a:rPr>
              <a:t>Utangulizi</a:t>
            </a:r>
            <a:r>
              <a:rPr lang="en-GB" altLang="en-US" sz="2400" b="1" dirty="0">
                <a:solidFill>
                  <a:schemeClr val="bg1"/>
                </a:solidFill>
              </a:rPr>
              <a:t> </a:t>
            </a:r>
            <a:r>
              <a:rPr lang="en-GB" altLang="en-US" sz="2400" b="1" dirty="0" err="1">
                <a:solidFill>
                  <a:schemeClr val="bg1"/>
                </a:solidFill>
              </a:rPr>
              <a:t>kuhusu</a:t>
            </a:r>
            <a:r>
              <a:rPr lang="en-GB" altLang="en-US" sz="2400" b="1" dirty="0">
                <a:solidFill>
                  <a:schemeClr val="bg1"/>
                </a:solidFill>
              </a:rPr>
              <a:t> CBET</a:t>
            </a:r>
          </a:p>
          <a:p>
            <a:pPr>
              <a:lnSpc>
                <a:spcPct val="80000"/>
              </a:lnSpc>
            </a:pPr>
            <a:endParaRPr lang="en-GB" altLang="en-US" sz="2300" b="1" dirty="0">
              <a:solidFill>
                <a:schemeClr val="bg1"/>
              </a:solidFill>
            </a:endParaRPr>
          </a:p>
          <a:p>
            <a:pPr>
              <a:lnSpc>
                <a:spcPct val="80000"/>
              </a:lnSpc>
            </a:pPr>
            <a:r>
              <a:rPr lang="en-GB" altLang="en-US" sz="2300" b="1" dirty="0" err="1">
                <a:solidFill>
                  <a:schemeClr val="bg1"/>
                </a:solidFill>
              </a:rPr>
              <a:t>Siku</a:t>
            </a:r>
            <a:r>
              <a:rPr lang="en-GB" altLang="en-US" sz="2300" b="1" dirty="0">
                <a:solidFill>
                  <a:schemeClr val="bg1"/>
                </a:solidFill>
              </a:rPr>
              <a:t> </a:t>
            </a:r>
            <a:r>
              <a:rPr lang="en-GB" altLang="en-US" sz="2300" b="1" dirty="0" err="1">
                <a:solidFill>
                  <a:schemeClr val="bg1"/>
                </a:solidFill>
              </a:rPr>
              <a:t>ya</a:t>
            </a:r>
            <a:r>
              <a:rPr lang="en-GB" altLang="en-US" sz="2300" b="1" dirty="0">
                <a:solidFill>
                  <a:schemeClr val="bg1"/>
                </a:solidFill>
              </a:rPr>
              <a:t> 2 </a:t>
            </a:r>
          </a:p>
          <a:p>
            <a:pPr>
              <a:lnSpc>
                <a:spcPct val="80000"/>
              </a:lnSpc>
            </a:pPr>
            <a:endParaRPr lang="en-GB" altLang="en-US" sz="2300" b="1" dirty="0">
              <a:solidFill>
                <a:schemeClr val="bg1"/>
              </a:solidFill>
            </a:endParaRPr>
          </a:p>
          <a:p>
            <a:pPr>
              <a:lnSpc>
                <a:spcPct val="80000"/>
              </a:lnSpc>
            </a:pPr>
            <a:endParaRPr lang="en-GB" altLang="en-US" sz="2300" b="1" dirty="0">
              <a:solidFill>
                <a:schemeClr val="bg1"/>
              </a:solidFill>
            </a:endParaRPr>
          </a:p>
          <a:p>
            <a:pPr>
              <a:lnSpc>
                <a:spcPct val="80000"/>
              </a:lnSpc>
            </a:pPr>
            <a:endParaRPr lang="en-GB" altLang="en-US" sz="2300" b="1" dirty="0">
              <a:solidFill>
                <a:schemeClr val="bg1"/>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AE5D6BCB-2ADE-9344-B7ED-2CF9D682730B}"/>
              </a:ext>
            </a:extLst>
          </p:cNvPr>
          <p:cNvPicPr>
            <a:picLocks noChangeAspect="1"/>
          </p:cNvPicPr>
          <p:nvPr/>
        </p:nvPicPr>
        <p:blipFill>
          <a:blip r:embed="rId3"/>
          <a:stretch>
            <a:fillRect/>
          </a:stretch>
        </p:blipFill>
        <p:spPr>
          <a:xfrm>
            <a:off x="7380000" y="3060000"/>
            <a:ext cx="1876210" cy="1443600"/>
          </a:xfrm>
          <a:prstGeom prst="rect">
            <a:avLst/>
          </a:prstGeom>
        </p:spPr>
      </p:pic>
    </p:spTree>
    <p:extLst>
      <p:ext uri="{BB962C8B-B14F-4D97-AF65-F5344CB8AC3E}">
        <p14:creationId xmlns:p14="http://schemas.microsoft.com/office/powerpoint/2010/main" val="398538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sz="3200" b="1" cap="all" dirty="0" err="1">
                <a:solidFill>
                  <a:srgbClr val="132831"/>
                </a:solidFill>
              </a:rPr>
              <a:t>Chemsha</a:t>
            </a:r>
            <a:r>
              <a:rPr lang="en-GB" sz="3200" b="1" cap="all" dirty="0">
                <a:solidFill>
                  <a:srgbClr val="132831"/>
                </a:solidFill>
              </a:rPr>
              <a:t> </a:t>
            </a:r>
            <a:r>
              <a:rPr lang="en-GB" sz="3200" b="1" cap="all" dirty="0" err="1">
                <a:solidFill>
                  <a:srgbClr val="132831"/>
                </a:solidFill>
              </a:rPr>
              <a:t>BONGo</a:t>
            </a:r>
            <a:endParaRPr lang="en-US" sz="3000" b="1" cap="all" dirty="0">
              <a:solidFill>
                <a:srgbClr val="132831"/>
              </a:solidFill>
              <a:latin typeface="Cubano Regular"/>
              <a:cs typeface="Cubano Regular"/>
            </a:endParaRPr>
          </a:p>
        </p:txBody>
      </p:sp>
      <p:sp>
        <p:nvSpPr>
          <p:cNvPr id="11" name="Rectangle 10"/>
          <p:cNvSpPr/>
          <p:nvPr/>
        </p:nvSpPr>
        <p:spPr>
          <a:xfrm>
            <a:off x="781384" y="2175354"/>
            <a:ext cx="6664094" cy="461665"/>
          </a:xfrm>
          <a:prstGeom prst="rect">
            <a:avLst/>
          </a:prstGeom>
        </p:spPr>
        <p:txBody>
          <a:bodyPr wrap="square">
            <a:spAutoFit/>
          </a:bodyPr>
          <a:lstStyle/>
          <a:p>
            <a:pPr marL="342900" indent="-342900"/>
            <a:r>
              <a:rPr lang="en-GB" altLang="nl-NL" sz="2400" dirty="0" err="1"/>
              <a:t>Unganisha</a:t>
            </a:r>
            <a:r>
              <a:rPr lang="en-GB" altLang="nl-NL" sz="2400" dirty="0"/>
              <a:t> </a:t>
            </a:r>
            <a:r>
              <a:rPr lang="en-GB" altLang="nl-NL" sz="2400" dirty="0" err="1"/>
              <a:t>nukta</a:t>
            </a:r>
            <a:r>
              <a:rPr lang="en-GB" altLang="nl-NL" sz="2400" dirty="0"/>
              <a:t> </a:t>
            </a:r>
            <a:r>
              <a:rPr lang="en-GB" altLang="nl-NL" sz="2400" dirty="0" err="1"/>
              <a:t>katika</a:t>
            </a:r>
            <a:r>
              <a:rPr lang="en-GB" altLang="nl-NL" sz="2400" dirty="0"/>
              <a:t> </a:t>
            </a:r>
            <a:r>
              <a:rPr lang="en-GB" altLang="nl-NL" dirty="0"/>
              <a:t> </a:t>
            </a:r>
            <a:r>
              <a:rPr lang="en-GB" altLang="nl-NL" sz="2400" dirty="0" err="1"/>
              <a:t>onesho</a:t>
            </a:r>
            <a:r>
              <a:rPr lang="en-GB" altLang="nl-NL" dirty="0"/>
              <a:t> </a:t>
            </a:r>
            <a:r>
              <a:rPr lang="en-GB" altLang="nl-NL" sz="2400" dirty="0"/>
              <a:t> </a:t>
            </a:r>
            <a:r>
              <a:rPr lang="en-GB" altLang="nl-NL" sz="2400" dirty="0" err="1"/>
              <a:t>linalofuata</a:t>
            </a:r>
            <a:r>
              <a:rPr lang="en-GB" altLang="nl-NL" sz="2400" dirty="0"/>
              <a: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sp>
        <p:nvSpPr>
          <p:cNvPr id="3" name="Rechthoek 2"/>
          <p:cNvSpPr/>
          <p:nvPr/>
        </p:nvSpPr>
        <p:spPr>
          <a:xfrm>
            <a:off x="781384" y="2175354"/>
            <a:ext cx="7955347" cy="3139321"/>
          </a:xfrm>
          <a:prstGeom prst="rect">
            <a:avLst/>
          </a:prstGeom>
        </p:spPr>
        <p:txBody>
          <a:bodyPr wrap="square">
            <a:spAutoFit/>
          </a:bodyPr>
          <a:lstStyle/>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p:txBody>
      </p:sp>
      <p:pic>
        <p:nvPicPr>
          <p:cNvPr id="8" name="Afbeelding 7">
            <a:extLst>
              <a:ext uri="{FF2B5EF4-FFF2-40B4-BE49-F238E27FC236}">
                <a16:creationId xmlns:a16="http://schemas.microsoft.com/office/drawing/2014/main" id="{A4D2B2A6-98ED-6E41-A467-A2159B7B0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12" name="Picture 8">
            <a:extLst>
              <a:ext uri="{FF2B5EF4-FFF2-40B4-BE49-F238E27FC236}">
                <a16:creationId xmlns:a16="http://schemas.microsoft.com/office/drawing/2014/main" id="{9FAD33AA-3A64-D34D-9100-E83CA2A555A6}"/>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155838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1000125" y="142875"/>
            <a:ext cx="7700963" cy="649288"/>
          </a:xfrm>
        </p:spPr>
        <p:txBody>
          <a:bodyPr/>
          <a:lstStyle/>
          <a:p>
            <a:pPr algn="l" eaLnBrk="1" hangingPunct="1"/>
            <a:r>
              <a:rPr lang="nl-NL" altLang="nl-NL" sz="2800" b="1" cap="all" dirty="0">
                <a:solidFill>
                  <a:srgbClr val="132831"/>
                </a:solidFill>
              </a:rPr>
              <a:t>CHEMSHA bONGO</a:t>
            </a:r>
          </a:p>
        </p:txBody>
      </p:sp>
      <p:sp>
        <p:nvSpPr>
          <p:cNvPr id="6148" name="Text Box 4"/>
          <p:cNvSpPr txBox="1">
            <a:spLocks noChangeArrowheads="1"/>
          </p:cNvSpPr>
          <p:nvPr/>
        </p:nvSpPr>
        <p:spPr bwMode="auto">
          <a:xfrm>
            <a:off x="250825" y="260350"/>
            <a:ext cx="2127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sz="800">
                <a:solidFill>
                  <a:schemeClr val="tx2"/>
                </a:solidFill>
                <a:latin typeface="Verdana" panose="020B0604030504040204" pitchFamily="34" charset="0"/>
              </a:rPr>
              <a:t> </a:t>
            </a:r>
          </a:p>
        </p:txBody>
      </p:sp>
      <p:sp>
        <p:nvSpPr>
          <p:cNvPr id="6149" name="Oval 5"/>
          <p:cNvSpPr>
            <a:spLocks noChangeArrowheads="1"/>
          </p:cNvSpPr>
          <p:nvPr/>
        </p:nvSpPr>
        <p:spPr bwMode="auto">
          <a:xfrm>
            <a:off x="2714625" y="1857375"/>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0" name="Oval 6"/>
          <p:cNvSpPr>
            <a:spLocks noChangeArrowheads="1"/>
          </p:cNvSpPr>
          <p:nvPr/>
        </p:nvSpPr>
        <p:spPr bwMode="auto">
          <a:xfrm>
            <a:off x="3867150" y="1857375"/>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1" name="Oval 7"/>
          <p:cNvSpPr>
            <a:spLocks noChangeArrowheads="1"/>
          </p:cNvSpPr>
          <p:nvPr/>
        </p:nvSpPr>
        <p:spPr bwMode="auto">
          <a:xfrm>
            <a:off x="4946650" y="1857375"/>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2" name="Oval 8"/>
          <p:cNvSpPr>
            <a:spLocks noChangeArrowheads="1"/>
          </p:cNvSpPr>
          <p:nvPr/>
        </p:nvSpPr>
        <p:spPr bwMode="auto">
          <a:xfrm>
            <a:off x="5954713" y="1857375"/>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3" name="Oval 9"/>
          <p:cNvSpPr>
            <a:spLocks noChangeArrowheads="1"/>
          </p:cNvSpPr>
          <p:nvPr/>
        </p:nvSpPr>
        <p:spPr bwMode="auto">
          <a:xfrm>
            <a:off x="2714625" y="26495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4" name="Oval 10"/>
          <p:cNvSpPr>
            <a:spLocks noChangeArrowheads="1"/>
          </p:cNvSpPr>
          <p:nvPr/>
        </p:nvSpPr>
        <p:spPr bwMode="auto">
          <a:xfrm>
            <a:off x="2714625" y="3368675"/>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5" name="Oval 11"/>
          <p:cNvSpPr>
            <a:spLocks noChangeArrowheads="1"/>
          </p:cNvSpPr>
          <p:nvPr/>
        </p:nvSpPr>
        <p:spPr bwMode="auto">
          <a:xfrm>
            <a:off x="2714625" y="4089400"/>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6" name="Oval 12"/>
          <p:cNvSpPr>
            <a:spLocks noChangeArrowheads="1"/>
          </p:cNvSpPr>
          <p:nvPr/>
        </p:nvSpPr>
        <p:spPr bwMode="auto">
          <a:xfrm>
            <a:off x="3867150" y="26495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7" name="Oval 13"/>
          <p:cNvSpPr>
            <a:spLocks noChangeArrowheads="1"/>
          </p:cNvSpPr>
          <p:nvPr/>
        </p:nvSpPr>
        <p:spPr bwMode="auto">
          <a:xfrm>
            <a:off x="3867150" y="3368675"/>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8" name="Oval 14"/>
          <p:cNvSpPr>
            <a:spLocks noChangeArrowheads="1"/>
          </p:cNvSpPr>
          <p:nvPr/>
        </p:nvSpPr>
        <p:spPr bwMode="auto">
          <a:xfrm>
            <a:off x="3867150" y="4089400"/>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9" name="Oval 15"/>
          <p:cNvSpPr>
            <a:spLocks noChangeArrowheads="1"/>
          </p:cNvSpPr>
          <p:nvPr/>
        </p:nvSpPr>
        <p:spPr bwMode="auto">
          <a:xfrm>
            <a:off x="4946650" y="26495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60" name="Oval 16"/>
          <p:cNvSpPr>
            <a:spLocks noChangeArrowheads="1"/>
          </p:cNvSpPr>
          <p:nvPr/>
        </p:nvSpPr>
        <p:spPr bwMode="auto">
          <a:xfrm>
            <a:off x="4946650" y="3368675"/>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61" name="Oval 17"/>
          <p:cNvSpPr>
            <a:spLocks noChangeArrowheads="1"/>
          </p:cNvSpPr>
          <p:nvPr/>
        </p:nvSpPr>
        <p:spPr bwMode="auto">
          <a:xfrm>
            <a:off x="4946650" y="4089400"/>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62" name="Oval 18"/>
          <p:cNvSpPr>
            <a:spLocks noChangeArrowheads="1"/>
          </p:cNvSpPr>
          <p:nvPr/>
        </p:nvSpPr>
        <p:spPr bwMode="auto">
          <a:xfrm>
            <a:off x="5954713" y="26495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63" name="Oval 19"/>
          <p:cNvSpPr>
            <a:spLocks noChangeArrowheads="1"/>
          </p:cNvSpPr>
          <p:nvPr/>
        </p:nvSpPr>
        <p:spPr bwMode="auto">
          <a:xfrm>
            <a:off x="5954713" y="4089400"/>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64" name="Oval 20"/>
          <p:cNvSpPr>
            <a:spLocks noChangeArrowheads="1"/>
          </p:cNvSpPr>
          <p:nvPr/>
        </p:nvSpPr>
        <p:spPr bwMode="auto">
          <a:xfrm>
            <a:off x="5954713" y="3368675"/>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65" name="Text Box 21"/>
          <p:cNvSpPr txBox="1">
            <a:spLocks noChangeArrowheads="1"/>
          </p:cNvSpPr>
          <p:nvPr/>
        </p:nvSpPr>
        <p:spPr bwMode="auto">
          <a:xfrm>
            <a:off x="1000125" y="4976723"/>
            <a:ext cx="82432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nl-NL" sz="2400" dirty="0" err="1">
                <a:latin typeface="Calibri" panose="020F0502020204030204" pitchFamily="34" charset="0"/>
                <a:cs typeface="Calibri" panose="020F0502020204030204" pitchFamily="34" charset="0"/>
              </a:rPr>
              <a:t>Unganisha</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nukta</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zote</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kumi</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na</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sita</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kwa</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kutumia</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mistari</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sita</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iliyonyooka</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tu</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Fanya</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hivyo</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bila</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kuondoa</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kalamu</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katika</a:t>
            </a:r>
            <a:r>
              <a:rPr lang="en-GB" altLang="nl-NL" sz="2400" dirty="0">
                <a:latin typeface="Calibri" panose="020F0502020204030204" pitchFamily="34" charset="0"/>
                <a:cs typeface="Calibri" panose="020F0502020204030204" pitchFamily="34" charset="0"/>
              </a:rPr>
              <a:t> </a:t>
            </a:r>
            <a:r>
              <a:rPr lang="en-GB" altLang="nl-NL" sz="2400" dirty="0" err="1">
                <a:latin typeface="Calibri" panose="020F0502020204030204" pitchFamily="34" charset="0"/>
                <a:cs typeface="Calibri" panose="020F0502020204030204" pitchFamily="34" charset="0"/>
              </a:rPr>
              <a:t>karatasi</a:t>
            </a:r>
            <a:r>
              <a:rPr lang="en-GB" altLang="nl-NL" sz="2400" dirty="0">
                <a:latin typeface="Verdana" panose="020B0604030504040204" pitchFamily="34" charset="0"/>
              </a:rPr>
              <a:t>..</a:t>
            </a:r>
          </a:p>
        </p:txBody>
      </p:sp>
      <p:sp>
        <p:nvSpPr>
          <p:cNvPr id="6166" name="Footer Placeholder 22"/>
          <p:cNvSpPr txBox="1">
            <a:spLocks noGrp="1"/>
          </p:cNvSpPr>
          <p:nvPr/>
        </p:nvSpPr>
        <p:spPr bwMode="auto">
          <a:xfrm>
            <a:off x="3124200" y="6272521"/>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nl-NL" altLang="nl-NL" sz="1400">
              <a:latin typeface="Verdana" panose="020B0604030504040204" pitchFamily="34" charset="0"/>
            </a:endParaRPr>
          </a:p>
        </p:txBody>
      </p:sp>
      <p:sp>
        <p:nvSpPr>
          <p:cNvPr id="6147" name="Rectangle 3"/>
          <p:cNvSpPr>
            <a:spLocks noGrp="1" noChangeArrowheads="1"/>
          </p:cNvSpPr>
          <p:nvPr>
            <p:ph type="subTitle" idx="4294967295"/>
          </p:nvPr>
        </p:nvSpPr>
        <p:spPr>
          <a:xfrm>
            <a:off x="2166101" y="1398630"/>
            <a:ext cx="4111870" cy="3352704"/>
          </a:xfrm>
        </p:spPr>
        <p:txBody>
          <a:bodyPr/>
          <a:lstStyle/>
          <a:p>
            <a:pPr marL="0" indent="0" algn="r" eaLnBrk="1" hangingPunct="1">
              <a:lnSpc>
                <a:spcPct val="80000"/>
              </a:lnSpc>
              <a:buFontTx/>
              <a:buNone/>
            </a:pPr>
            <a:r>
              <a:rPr lang="nl-NL" altLang="nl-NL" sz="1600" dirty="0"/>
              <a:t>.</a:t>
            </a:r>
          </a:p>
        </p:txBody>
      </p:sp>
      <p:sp>
        <p:nvSpPr>
          <p:cNvPr id="24" name="Rectangle 3"/>
          <p:cNvSpPr txBox="1">
            <a:spLocks noChangeArrowheads="1"/>
          </p:cNvSpPr>
          <p:nvPr/>
        </p:nvSpPr>
        <p:spPr bwMode="auto">
          <a:xfrm>
            <a:off x="609600" y="792163"/>
            <a:ext cx="9557657" cy="744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eaLnBrk="1" fontAlgn="base" hangingPunct="1">
              <a:spcBef>
                <a:spcPct val="20000"/>
              </a:spcBef>
              <a:spcAft>
                <a:spcPct val="0"/>
              </a:spcAft>
              <a:defRPr sz="2000">
                <a:solidFill>
                  <a:schemeClr val="tx1"/>
                </a:solidFill>
                <a:latin typeface="Arial" charset="0"/>
              </a:defRPr>
            </a:lvl6pPr>
            <a:lvl7pPr marL="2971800" indent="-228600" algn="l" rtl="0" eaLnBrk="1" fontAlgn="base" hangingPunct="1">
              <a:spcBef>
                <a:spcPct val="20000"/>
              </a:spcBef>
              <a:spcAft>
                <a:spcPct val="0"/>
              </a:spcAft>
              <a:defRPr sz="2000">
                <a:solidFill>
                  <a:schemeClr val="tx1"/>
                </a:solidFill>
                <a:latin typeface="Arial" charset="0"/>
              </a:defRPr>
            </a:lvl7pPr>
            <a:lvl8pPr marL="3429000" indent="-228600" algn="l" rtl="0" eaLnBrk="1" fontAlgn="base" hangingPunct="1">
              <a:spcBef>
                <a:spcPct val="20000"/>
              </a:spcBef>
              <a:spcAft>
                <a:spcPct val="0"/>
              </a:spcAft>
              <a:defRPr sz="2000">
                <a:solidFill>
                  <a:schemeClr val="tx1"/>
                </a:solidFill>
                <a:latin typeface="Arial" charset="0"/>
              </a:defRPr>
            </a:lvl8pPr>
            <a:lvl9pPr marL="3886200" indent="-228600" algn="l" rtl="0" eaLnBrk="1" fontAlgn="base" hangingPunct="1">
              <a:spcBef>
                <a:spcPct val="20000"/>
              </a:spcBef>
              <a:spcAft>
                <a:spcPct val="0"/>
              </a:spcAft>
              <a:defRPr sz="2000">
                <a:solidFill>
                  <a:schemeClr val="tx1"/>
                </a:solidFill>
                <a:latin typeface="Arial" charset="0"/>
              </a:defRPr>
            </a:lvl9pPr>
          </a:lstStyle>
          <a:p>
            <a:pPr marL="0" indent="0" algn="r" eaLnBrk="1" hangingPunct="1">
              <a:lnSpc>
                <a:spcPct val="80000"/>
              </a:lnSpc>
              <a:buFontTx/>
              <a:buNone/>
            </a:pPr>
            <a:r>
              <a:rPr lang="nl-NL" altLang="nl-NL" sz="1600" kern="0" dirty="0"/>
              <a:t>.</a:t>
            </a:r>
          </a:p>
        </p:txBody>
      </p:sp>
      <p:sp>
        <p:nvSpPr>
          <p:cNvPr id="3" name="Tijdelijke aanduiding voor dianummer 2"/>
          <p:cNvSpPr>
            <a:spLocks noGrp="1"/>
          </p:cNvSpPr>
          <p:nvPr>
            <p:ph type="sldNum" sz="quarter" idx="12"/>
          </p:nvPr>
        </p:nvSpPr>
        <p:spPr/>
        <p:txBody>
          <a:bodyPr/>
          <a:lstStyle/>
          <a:p>
            <a:fld id="{111BF05E-D92C-9F4E-8EBD-61223F3AC045}" type="slidenum">
              <a:rPr lang="en-US" smtClean="0"/>
              <a:pPr/>
              <a:t>4</a:t>
            </a:fld>
            <a:endParaRPr lang="en-US"/>
          </a:p>
        </p:txBody>
      </p:sp>
    </p:spTree>
    <p:extLst>
      <p:ext uri="{BB962C8B-B14F-4D97-AF65-F5344CB8AC3E}">
        <p14:creationId xmlns:p14="http://schemas.microsoft.com/office/powerpoint/2010/main" val="268967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857250" y="142875"/>
            <a:ext cx="7772400" cy="649288"/>
          </a:xfrm>
        </p:spPr>
        <p:txBody>
          <a:bodyPr/>
          <a:lstStyle/>
          <a:p>
            <a:pPr eaLnBrk="1" hangingPunct="1"/>
            <a:r>
              <a:rPr lang="nl-NL" altLang="nl-NL" sz="2800" b="1" dirty="0">
                <a:solidFill>
                  <a:schemeClr val="tx1"/>
                </a:solidFill>
              </a:rPr>
              <a:t>CHEMSHA BONGO: Jibu </a:t>
            </a:r>
            <a:endParaRPr lang="en-US" altLang="nl-NL" sz="2800" b="1" dirty="0">
              <a:solidFill>
                <a:schemeClr val="tx1"/>
              </a:solidFill>
            </a:endParaRPr>
          </a:p>
        </p:txBody>
      </p:sp>
      <p:sp>
        <p:nvSpPr>
          <p:cNvPr id="7172" name="Text Box 4"/>
          <p:cNvSpPr txBox="1">
            <a:spLocks noChangeArrowheads="1"/>
          </p:cNvSpPr>
          <p:nvPr/>
        </p:nvSpPr>
        <p:spPr bwMode="auto">
          <a:xfrm>
            <a:off x="250825" y="260350"/>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sz="800">
              <a:solidFill>
                <a:schemeClr val="tx2"/>
              </a:solidFill>
              <a:latin typeface="Verdana" panose="020B0604030504040204" pitchFamily="34" charset="0"/>
            </a:endParaRPr>
          </a:p>
        </p:txBody>
      </p:sp>
      <p:sp>
        <p:nvSpPr>
          <p:cNvPr id="7173" name="Oval 5"/>
          <p:cNvSpPr>
            <a:spLocks noChangeArrowheads="1"/>
          </p:cNvSpPr>
          <p:nvPr/>
        </p:nvSpPr>
        <p:spPr bwMode="auto">
          <a:xfrm>
            <a:off x="2141538" y="17859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74" name="Oval 6"/>
          <p:cNvSpPr>
            <a:spLocks noChangeArrowheads="1"/>
          </p:cNvSpPr>
          <p:nvPr/>
        </p:nvSpPr>
        <p:spPr bwMode="auto">
          <a:xfrm>
            <a:off x="3294063" y="17859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75" name="Oval 7"/>
          <p:cNvSpPr>
            <a:spLocks noChangeArrowheads="1"/>
          </p:cNvSpPr>
          <p:nvPr/>
        </p:nvSpPr>
        <p:spPr bwMode="auto">
          <a:xfrm>
            <a:off x="4373563" y="17859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76" name="Oval 8"/>
          <p:cNvSpPr>
            <a:spLocks noChangeArrowheads="1"/>
          </p:cNvSpPr>
          <p:nvPr/>
        </p:nvSpPr>
        <p:spPr bwMode="auto">
          <a:xfrm>
            <a:off x="5381625" y="17859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77" name="Oval 9"/>
          <p:cNvSpPr>
            <a:spLocks noChangeArrowheads="1"/>
          </p:cNvSpPr>
          <p:nvPr/>
        </p:nvSpPr>
        <p:spPr bwMode="auto">
          <a:xfrm>
            <a:off x="2141538" y="2578100"/>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78" name="Oval 10"/>
          <p:cNvSpPr>
            <a:spLocks noChangeArrowheads="1"/>
          </p:cNvSpPr>
          <p:nvPr/>
        </p:nvSpPr>
        <p:spPr bwMode="auto">
          <a:xfrm>
            <a:off x="2141538" y="32972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79" name="Oval 11"/>
          <p:cNvSpPr>
            <a:spLocks noChangeArrowheads="1"/>
          </p:cNvSpPr>
          <p:nvPr/>
        </p:nvSpPr>
        <p:spPr bwMode="auto">
          <a:xfrm>
            <a:off x="2141538" y="4017963"/>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0" name="Oval 12"/>
          <p:cNvSpPr>
            <a:spLocks noChangeArrowheads="1"/>
          </p:cNvSpPr>
          <p:nvPr/>
        </p:nvSpPr>
        <p:spPr bwMode="auto">
          <a:xfrm>
            <a:off x="3294063" y="2578100"/>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1" name="Oval 13"/>
          <p:cNvSpPr>
            <a:spLocks noChangeArrowheads="1"/>
          </p:cNvSpPr>
          <p:nvPr/>
        </p:nvSpPr>
        <p:spPr bwMode="auto">
          <a:xfrm>
            <a:off x="3294063" y="32972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2" name="Oval 14"/>
          <p:cNvSpPr>
            <a:spLocks noChangeArrowheads="1"/>
          </p:cNvSpPr>
          <p:nvPr/>
        </p:nvSpPr>
        <p:spPr bwMode="auto">
          <a:xfrm>
            <a:off x="3294063" y="4017963"/>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3" name="Oval 15"/>
          <p:cNvSpPr>
            <a:spLocks noChangeArrowheads="1"/>
          </p:cNvSpPr>
          <p:nvPr/>
        </p:nvSpPr>
        <p:spPr bwMode="auto">
          <a:xfrm>
            <a:off x="4373563" y="2578100"/>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4" name="Oval 16"/>
          <p:cNvSpPr>
            <a:spLocks noChangeArrowheads="1"/>
          </p:cNvSpPr>
          <p:nvPr/>
        </p:nvSpPr>
        <p:spPr bwMode="auto">
          <a:xfrm>
            <a:off x="4373563" y="32972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5" name="Oval 17"/>
          <p:cNvSpPr>
            <a:spLocks noChangeArrowheads="1"/>
          </p:cNvSpPr>
          <p:nvPr/>
        </p:nvSpPr>
        <p:spPr bwMode="auto">
          <a:xfrm>
            <a:off x="4373563" y="4017963"/>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6" name="Oval 18"/>
          <p:cNvSpPr>
            <a:spLocks noChangeArrowheads="1"/>
          </p:cNvSpPr>
          <p:nvPr/>
        </p:nvSpPr>
        <p:spPr bwMode="auto">
          <a:xfrm>
            <a:off x="5381625" y="2578100"/>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7" name="Oval 19"/>
          <p:cNvSpPr>
            <a:spLocks noChangeArrowheads="1"/>
          </p:cNvSpPr>
          <p:nvPr/>
        </p:nvSpPr>
        <p:spPr bwMode="auto">
          <a:xfrm>
            <a:off x="5381625" y="4017963"/>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8" name="Oval 20"/>
          <p:cNvSpPr>
            <a:spLocks noChangeArrowheads="1"/>
          </p:cNvSpPr>
          <p:nvPr/>
        </p:nvSpPr>
        <p:spPr bwMode="auto">
          <a:xfrm>
            <a:off x="5381625" y="32972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9" name="Line 21"/>
          <p:cNvSpPr>
            <a:spLocks noChangeShapeType="1"/>
          </p:cNvSpPr>
          <p:nvPr/>
        </p:nvSpPr>
        <p:spPr bwMode="auto">
          <a:xfrm>
            <a:off x="1547813" y="242093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7670" name="Line 22"/>
          <p:cNvSpPr>
            <a:spLocks noChangeShapeType="1"/>
          </p:cNvSpPr>
          <p:nvPr/>
        </p:nvSpPr>
        <p:spPr bwMode="auto">
          <a:xfrm>
            <a:off x="2286000" y="1857375"/>
            <a:ext cx="4248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7671" name="Line 23"/>
          <p:cNvSpPr>
            <a:spLocks noChangeShapeType="1"/>
          </p:cNvSpPr>
          <p:nvPr/>
        </p:nvSpPr>
        <p:spPr bwMode="auto">
          <a:xfrm flipH="1">
            <a:off x="2286000" y="1857375"/>
            <a:ext cx="4248150" cy="3024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7672" name="Line 24"/>
          <p:cNvSpPr>
            <a:spLocks noChangeShapeType="1"/>
          </p:cNvSpPr>
          <p:nvPr/>
        </p:nvSpPr>
        <p:spPr bwMode="auto">
          <a:xfrm flipV="1">
            <a:off x="2260600" y="2649538"/>
            <a:ext cx="0" cy="2232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7673" name="Line 25"/>
          <p:cNvSpPr>
            <a:spLocks noChangeShapeType="1"/>
          </p:cNvSpPr>
          <p:nvPr/>
        </p:nvSpPr>
        <p:spPr bwMode="auto">
          <a:xfrm>
            <a:off x="2224088" y="2649538"/>
            <a:ext cx="32400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7674" name="Line 26"/>
          <p:cNvSpPr>
            <a:spLocks noChangeShapeType="1"/>
          </p:cNvSpPr>
          <p:nvPr/>
        </p:nvSpPr>
        <p:spPr bwMode="auto">
          <a:xfrm>
            <a:off x="5526088" y="2649538"/>
            <a:ext cx="0" cy="2087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195" name="Line 27"/>
          <p:cNvSpPr>
            <a:spLocks noChangeShapeType="1"/>
          </p:cNvSpPr>
          <p:nvPr/>
        </p:nvSpPr>
        <p:spPr bwMode="auto">
          <a:xfrm>
            <a:off x="4787900" y="566102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7676" name="Line 28"/>
          <p:cNvSpPr>
            <a:spLocks noChangeShapeType="1"/>
          </p:cNvSpPr>
          <p:nvPr/>
        </p:nvSpPr>
        <p:spPr bwMode="auto">
          <a:xfrm>
            <a:off x="3149600" y="3225800"/>
            <a:ext cx="2376488" cy="1511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 name="Tijdelijke aanduiding voor dianummer 2"/>
          <p:cNvSpPr>
            <a:spLocks noGrp="1"/>
          </p:cNvSpPr>
          <p:nvPr>
            <p:ph type="sldNum" sz="quarter" idx="12"/>
          </p:nvPr>
        </p:nvSpPr>
        <p:spPr/>
        <p:txBody>
          <a:bodyPr/>
          <a:lstStyle/>
          <a:p>
            <a:fld id="{111BF05E-D92C-9F4E-8EBD-61223F3AC045}" type="slidenum">
              <a:rPr lang="en-US" smtClean="0"/>
              <a:pPr/>
              <a:t>5</a:t>
            </a:fld>
            <a:endParaRPr lang="en-US"/>
          </a:p>
        </p:txBody>
      </p:sp>
    </p:spTree>
    <p:extLst>
      <p:ext uri="{BB962C8B-B14F-4D97-AF65-F5344CB8AC3E}">
        <p14:creationId xmlns:p14="http://schemas.microsoft.com/office/powerpoint/2010/main" val="3778820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7670"/>
                                        </p:tgtEl>
                                        <p:attrNameLst>
                                          <p:attrName>style.visibility</p:attrName>
                                        </p:attrNameLst>
                                      </p:cBhvr>
                                      <p:to>
                                        <p:strVal val="visible"/>
                                      </p:to>
                                    </p:set>
                                    <p:animEffect transition="in" filter="dissolve">
                                      <p:cBhvr>
                                        <p:cTn id="7" dur="500"/>
                                        <p:tgtEl>
                                          <p:spTgt spid="2767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7671"/>
                                        </p:tgtEl>
                                        <p:attrNameLst>
                                          <p:attrName>style.visibility</p:attrName>
                                        </p:attrNameLst>
                                      </p:cBhvr>
                                      <p:to>
                                        <p:strVal val="visible"/>
                                      </p:to>
                                    </p:set>
                                    <p:animEffect transition="in" filter="dissolve">
                                      <p:cBhvr>
                                        <p:cTn id="11" dur="500"/>
                                        <p:tgtEl>
                                          <p:spTgt spid="2767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7672"/>
                                        </p:tgtEl>
                                        <p:attrNameLst>
                                          <p:attrName>style.visibility</p:attrName>
                                        </p:attrNameLst>
                                      </p:cBhvr>
                                      <p:to>
                                        <p:strVal val="visible"/>
                                      </p:to>
                                    </p:set>
                                    <p:animEffect transition="in" filter="dissolve">
                                      <p:cBhvr>
                                        <p:cTn id="15" dur="500"/>
                                        <p:tgtEl>
                                          <p:spTgt spid="27672"/>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7673"/>
                                        </p:tgtEl>
                                        <p:attrNameLst>
                                          <p:attrName>style.visibility</p:attrName>
                                        </p:attrNameLst>
                                      </p:cBhvr>
                                      <p:to>
                                        <p:strVal val="visible"/>
                                      </p:to>
                                    </p:set>
                                    <p:animEffect transition="in" filter="dissolve">
                                      <p:cBhvr>
                                        <p:cTn id="19" dur="500"/>
                                        <p:tgtEl>
                                          <p:spTgt spid="27673"/>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7674"/>
                                        </p:tgtEl>
                                        <p:attrNameLst>
                                          <p:attrName>style.visibility</p:attrName>
                                        </p:attrNameLst>
                                      </p:cBhvr>
                                      <p:to>
                                        <p:strVal val="visible"/>
                                      </p:to>
                                    </p:set>
                                    <p:animEffect transition="in" filter="dissolve">
                                      <p:cBhvr>
                                        <p:cTn id="23" dur="500"/>
                                        <p:tgtEl>
                                          <p:spTgt spid="27674"/>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27676"/>
                                        </p:tgtEl>
                                        <p:attrNameLst>
                                          <p:attrName>style.visibility</p:attrName>
                                        </p:attrNameLst>
                                      </p:cBhvr>
                                      <p:to>
                                        <p:strVal val="visible"/>
                                      </p:to>
                                    </p:set>
                                    <p:animEffect transition="in" filter="dissolve">
                                      <p:cBhvr>
                                        <p:cTn id="27" dur="5000"/>
                                        <p:tgtEl>
                                          <p:spTgt spid="27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nl-NL" sz="3200" b="1" cap="all" dirty="0">
                <a:solidFill>
                  <a:srgbClr val="132831"/>
                </a:solidFill>
              </a:rPr>
              <a:t>CHEMSHA bongo</a:t>
            </a:r>
            <a:endParaRPr lang="en-US" sz="3000" b="1" cap="all" dirty="0">
              <a:solidFill>
                <a:srgbClr val="132831"/>
              </a:solidFill>
              <a:latin typeface="Cubano Regular"/>
              <a:cs typeface="Cubano Regular"/>
            </a:endParaRPr>
          </a:p>
        </p:txBody>
      </p:sp>
      <p:sp>
        <p:nvSpPr>
          <p:cNvPr id="11" name="Rectangle 10"/>
          <p:cNvSpPr/>
          <p:nvPr/>
        </p:nvSpPr>
        <p:spPr>
          <a:xfrm>
            <a:off x="878269" y="2135690"/>
            <a:ext cx="7354865" cy="3739485"/>
          </a:xfrm>
          <a:prstGeom prst="rect">
            <a:avLst/>
          </a:prstGeom>
        </p:spPr>
        <p:txBody>
          <a:bodyPr wrap="square">
            <a:spAutoFit/>
          </a:bodyPr>
          <a:lstStyle/>
          <a:p>
            <a:endParaRPr lang="en-GB" altLang="nl-NL" sz="2400" dirty="0"/>
          </a:p>
          <a:p>
            <a:endParaRPr lang="en-GB" altLang="nl-NL" sz="2400" dirty="0"/>
          </a:p>
          <a:p>
            <a:r>
              <a:rPr lang="en-GB" altLang="nl-NL" sz="2400" dirty="0"/>
              <a:t>						</a:t>
            </a:r>
            <a:endParaRPr lang="en-GB" altLang="nl-NL" sz="4800" b="1" dirty="0">
              <a:latin typeface="+mj-lt"/>
            </a:endParaRPr>
          </a:p>
          <a:p>
            <a:r>
              <a:rPr lang="en-GB" altLang="nl-NL" sz="2400" b="1" dirty="0"/>
              <a:t>						 </a:t>
            </a:r>
            <a:r>
              <a:rPr lang="en-GB" altLang="nl-NL" sz="5400" b="1" dirty="0"/>
              <a:t>I   X</a:t>
            </a:r>
            <a:endParaRPr lang="en-GB" altLang="nl-NL" sz="5400" dirty="0"/>
          </a:p>
          <a:p>
            <a:endParaRPr lang="en-GB" altLang="nl-NL" sz="2400" dirty="0"/>
          </a:p>
          <a:p>
            <a:r>
              <a:rPr lang="en-GB" altLang="nl-NL" sz="2400" dirty="0"/>
              <a:t>						</a:t>
            </a:r>
          </a:p>
          <a:p>
            <a:r>
              <a:rPr lang="en-GB" altLang="nl-NL" sz="2400" dirty="0" err="1"/>
              <a:t>Tengeneza</a:t>
            </a:r>
            <a:r>
              <a:rPr lang="en-GB" altLang="nl-NL" sz="2400" dirty="0"/>
              <a:t> 6 </a:t>
            </a:r>
            <a:r>
              <a:rPr lang="en-GB" altLang="nl-NL" sz="2400" dirty="0" err="1"/>
              <a:t>ya</a:t>
            </a:r>
            <a:r>
              <a:rPr lang="en-GB" altLang="nl-NL" sz="2400" dirty="0"/>
              <a:t> </a:t>
            </a:r>
            <a:r>
              <a:rPr lang="en-GB" altLang="nl-NL" sz="2400" dirty="0" err="1"/>
              <a:t>tarakimu</a:t>
            </a:r>
            <a:r>
              <a:rPr lang="en-GB" altLang="nl-NL" sz="2400" dirty="0"/>
              <a:t> au </a:t>
            </a:r>
            <a:r>
              <a:rPr lang="en-GB" altLang="nl-NL" sz="2400" dirty="0" err="1"/>
              <a:t>ya</a:t>
            </a:r>
            <a:r>
              <a:rPr lang="en-GB" altLang="nl-NL" sz="2400" dirty="0"/>
              <a:t> </a:t>
            </a:r>
            <a:r>
              <a:rPr lang="en-GB" altLang="nl-NL" sz="2400" dirty="0" err="1"/>
              <a:t>kiingereza</a:t>
            </a:r>
            <a:r>
              <a:rPr lang="en-GB" altLang="nl-NL" sz="2400" dirty="0"/>
              <a:t> </a:t>
            </a:r>
            <a:r>
              <a:rPr lang="en-GB" altLang="nl-NL" sz="2400" dirty="0" err="1"/>
              <a:t>kwa</a:t>
            </a:r>
            <a:r>
              <a:rPr lang="en-GB" altLang="nl-NL" sz="2400" dirty="0"/>
              <a:t> </a:t>
            </a:r>
            <a:r>
              <a:rPr lang="en-GB" altLang="nl-NL" sz="2400" dirty="0" err="1"/>
              <a:t>kuongeza</a:t>
            </a:r>
            <a:r>
              <a:rPr lang="en-GB" altLang="nl-NL" sz="2400" dirty="0"/>
              <a:t> </a:t>
            </a:r>
            <a:r>
              <a:rPr lang="en-GB" altLang="nl-NL" sz="2400" dirty="0" err="1"/>
              <a:t>tarakimu</a:t>
            </a:r>
            <a:r>
              <a:rPr lang="en-GB" altLang="nl-NL" sz="2400" dirty="0"/>
              <a:t> au </a:t>
            </a:r>
            <a:r>
              <a:rPr lang="en-GB" altLang="nl-NL" sz="2400" dirty="0" err="1"/>
              <a:t>herufi</a:t>
            </a:r>
            <a:r>
              <a:rPr lang="en-GB" altLang="nl-NL" sz="2400" dirty="0"/>
              <a:t> </a:t>
            </a:r>
            <a:r>
              <a:rPr lang="en-GB" altLang="nl-NL" sz="2400" dirty="0" err="1"/>
              <a:t>moja</a:t>
            </a:r>
            <a:r>
              <a:rPr lang="en-GB" altLang="nl-NL" sz="2400" dirty="0"/>
              <a:t>.</a:t>
            </a:r>
            <a:endParaRPr lang="en-US" altLang="en-US" sz="2400" dirty="0"/>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B4DB425-FA7F-5642-A823-1D1F07DAB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10" name="Picture 8">
            <a:extLst>
              <a:ext uri="{FF2B5EF4-FFF2-40B4-BE49-F238E27FC236}">
                <a16:creationId xmlns:a16="http://schemas.microsoft.com/office/drawing/2014/main" id="{EBD6B33A-6F11-9849-AB9D-1FC596341960}"/>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123948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err="1">
                <a:solidFill>
                  <a:srgbClr val="132831"/>
                </a:solidFill>
              </a:rPr>
              <a:t>Kuanza</a:t>
            </a:r>
            <a:r>
              <a:rPr lang="en-US" sz="3200" b="1" cap="all" dirty="0">
                <a:solidFill>
                  <a:srgbClr val="132831"/>
                </a:solidFill>
              </a:rPr>
              <a:t> </a:t>
            </a:r>
            <a:r>
              <a:rPr lang="en-US" sz="3200" b="1" cap="all" dirty="0" err="1">
                <a:solidFill>
                  <a:srgbClr val="132831"/>
                </a:solidFill>
              </a:rPr>
              <a:t>tena</a:t>
            </a:r>
            <a:r>
              <a:rPr lang="en-US" sz="3200" b="1" cap="all" dirty="0">
                <a:solidFill>
                  <a:srgbClr val="132831"/>
                </a:solidFill>
              </a:rPr>
              <a:t>: </a:t>
            </a:r>
            <a:r>
              <a:rPr lang="en-US" sz="3200" b="1" i="1" cap="all" dirty="0">
                <a:solidFill>
                  <a:srgbClr val="132831"/>
                </a:solidFill>
              </a:rPr>
              <a:t>JARIBIO</a:t>
            </a:r>
            <a:endParaRPr lang="en-US" sz="3000" i="1" cap="all" dirty="0">
              <a:solidFill>
                <a:srgbClr val="132831"/>
              </a:solidFill>
              <a:latin typeface="Cubano Regular"/>
              <a:cs typeface="Cubano Regular"/>
            </a:endParaRPr>
          </a:p>
        </p:txBody>
      </p:sp>
      <p:sp>
        <p:nvSpPr>
          <p:cNvPr id="11" name="Rectangle 10"/>
          <p:cNvSpPr/>
          <p:nvPr/>
        </p:nvSpPr>
        <p:spPr>
          <a:xfrm>
            <a:off x="781383" y="2165775"/>
            <a:ext cx="7451751" cy="4524315"/>
          </a:xfrm>
          <a:prstGeom prst="rect">
            <a:avLst/>
          </a:prstGeom>
        </p:spPr>
        <p:txBody>
          <a:bodyPr wrap="square">
            <a:spAutoFit/>
          </a:bodyPr>
          <a:lstStyle/>
          <a:p>
            <a:pPr marL="342900" indent="-342900">
              <a:buFont typeface="Arial" panose="020B0604020202020204" pitchFamily="34" charset="0"/>
              <a:buChar char="•"/>
            </a:pPr>
            <a:r>
              <a:rPr lang="en-US" sz="2400" dirty="0" err="1">
                <a:solidFill>
                  <a:srgbClr val="132831"/>
                </a:solidFill>
              </a:rPr>
              <a:t>Unapaswa</a:t>
            </a:r>
            <a:r>
              <a:rPr lang="en-US" sz="2400" dirty="0">
                <a:solidFill>
                  <a:srgbClr val="132831"/>
                </a:solidFill>
              </a:rPr>
              <a:t>  </a:t>
            </a:r>
            <a:r>
              <a:rPr lang="en-US" sz="2400" dirty="0" err="1">
                <a:solidFill>
                  <a:srgbClr val="132831"/>
                </a:solidFill>
              </a:rPr>
              <a:t>kujibu</a:t>
            </a:r>
            <a:r>
              <a:rPr lang="en-US" sz="2400" dirty="0">
                <a:solidFill>
                  <a:srgbClr val="132831"/>
                </a:solidFill>
              </a:rPr>
              <a:t> </a:t>
            </a:r>
            <a:r>
              <a:rPr lang="en-US" sz="2400" dirty="0" err="1">
                <a:solidFill>
                  <a:srgbClr val="132831"/>
                </a:solidFill>
              </a:rPr>
              <a:t>maswali</a:t>
            </a:r>
            <a:r>
              <a:rPr lang="en-US" sz="2400" dirty="0">
                <a:solidFill>
                  <a:srgbClr val="132831"/>
                </a:solidFill>
              </a:rPr>
              <a:t> au </a:t>
            </a:r>
            <a:r>
              <a:rPr lang="en-US" sz="2400" dirty="0" err="1">
                <a:solidFill>
                  <a:srgbClr val="132831"/>
                </a:solidFill>
              </a:rPr>
              <a:t>kauli</a:t>
            </a:r>
            <a:r>
              <a:rPr lang="en-US" sz="2400" dirty="0">
                <a:solidFill>
                  <a:srgbClr val="132831"/>
                </a:solidFill>
              </a:rPr>
              <a:t> </a:t>
            </a:r>
            <a:r>
              <a:rPr lang="en-US" sz="2400" dirty="0" err="1">
                <a:solidFill>
                  <a:srgbClr val="132831"/>
                </a:solidFill>
              </a:rPr>
              <a:t>kuhusu</a:t>
            </a:r>
            <a:r>
              <a:rPr lang="en-US" sz="2400" dirty="0">
                <a:solidFill>
                  <a:srgbClr val="132831"/>
                </a:solidFill>
              </a:rPr>
              <a:t> CBET;</a:t>
            </a:r>
          </a:p>
          <a:p>
            <a:pPr marL="342900" indent="-342900">
              <a:buFont typeface="Arial" panose="020B0604020202020204" pitchFamily="34" charset="0"/>
              <a:buChar char="•"/>
            </a:pPr>
            <a:endParaRPr lang="en-US" sz="2400" i="1" dirty="0">
              <a:solidFill>
                <a:srgbClr val="132831"/>
              </a:solidFill>
            </a:endParaRPr>
          </a:p>
          <a:p>
            <a:pPr marL="285750" indent="-285750">
              <a:buFont typeface="Arial" panose="020B0604020202020204" pitchFamily="34" charset="0"/>
              <a:buChar char="•"/>
            </a:pPr>
            <a:r>
              <a:rPr lang="en-US" sz="2400" dirty="0" err="1">
                <a:solidFill>
                  <a:srgbClr val="132831"/>
                </a:solidFill>
              </a:rPr>
              <a:t>Nyote</a:t>
            </a:r>
            <a:r>
              <a:rPr lang="en-US" sz="2400" dirty="0">
                <a:solidFill>
                  <a:srgbClr val="132831"/>
                </a:solidFill>
              </a:rPr>
              <a:t> </a:t>
            </a:r>
            <a:r>
              <a:rPr lang="en-US" sz="2400" dirty="0" err="1">
                <a:solidFill>
                  <a:srgbClr val="132831"/>
                </a:solidFill>
              </a:rPr>
              <a:t>mnasimama</a:t>
            </a:r>
            <a:r>
              <a:rPr lang="en-US" sz="2400" dirty="0">
                <a:solidFill>
                  <a:srgbClr val="132831"/>
                </a:solidFill>
              </a:rPr>
              <a:t>;</a:t>
            </a:r>
          </a:p>
          <a:p>
            <a:pPr marL="285750" indent="-285750">
              <a:buFont typeface="Arial" panose="020B0604020202020204" pitchFamily="34" charset="0"/>
              <a:buChar char="•"/>
            </a:pPr>
            <a:endParaRPr lang="en-US" sz="2400" dirty="0">
              <a:solidFill>
                <a:srgbClr val="132831"/>
              </a:solidFill>
            </a:endParaRPr>
          </a:p>
          <a:p>
            <a:pPr marL="285750" indent="-285750">
              <a:buFont typeface="Arial" panose="020B0604020202020204" pitchFamily="34" charset="0"/>
              <a:buChar char="•"/>
            </a:pPr>
            <a:r>
              <a:rPr lang="en-US" sz="2400" dirty="0" err="1">
                <a:solidFill>
                  <a:srgbClr val="132831"/>
                </a:solidFill>
              </a:rPr>
              <a:t>Mnajibu</a:t>
            </a:r>
            <a:r>
              <a:rPr lang="en-US" sz="2400" dirty="0">
                <a:solidFill>
                  <a:srgbClr val="132831"/>
                </a:solidFill>
              </a:rPr>
              <a:t> </a:t>
            </a:r>
            <a:r>
              <a:rPr lang="en-US" sz="2400" dirty="0" err="1">
                <a:solidFill>
                  <a:srgbClr val="132831"/>
                </a:solidFill>
              </a:rPr>
              <a:t>kwa</a:t>
            </a:r>
            <a:r>
              <a:rPr lang="en-US" sz="2400" dirty="0">
                <a:solidFill>
                  <a:srgbClr val="132831"/>
                </a:solidFill>
              </a:rPr>
              <a:t> </a:t>
            </a:r>
            <a:r>
              <a:rPr lang="en-US" sz="2400" dirty="0" err="1">
                <a:solidFill>
                  <a:srgbClr val="132831"/>
                </a:solidFill>
              </a:rPr>
              <a:t>kuonesha</a:t>
            </a:r>
            <a:r>
              <a:rPr lang="en-US" sz="2400" dirty="0">
                <a:solidFill>
                  <a:srgbClr val="132831"/>
                </a:solidFill>
              </a:rPr>
              <a:t> </a:t>
            </a:r>
            <a:r>
              <a:rPr lang="en-US" sz="2400" dirty="0" err="1">
                <a:solidFill>
                  <a:srgbClr val="132831"/>
                </a:solidFill>
              </a:rPr>
              <a:t>kadi</a:t>
            </a:r>
            <a:r>
              <a:rPr lang="en-US" sz="2400" dirty="0">
                <a:solidFill>
                  <a:srgbClr val="132831"/>
                </a:solidFill>
              </a:rPr>
              <a:t> </a:t>
            </a:r>
            <a:r>
              <a:rPr lang="en-US" sz="2400" dirty="0" err="1">
                <a:solidFill>
                  <a:srgbClr val="132831"/>
                </a:solidFill>
              </a:rPr>
              <a:t>nyekundu</a:t>
            </a:r>
            <a:r>
              <a:rPr lang="en-US" sz="2400" dirty="0">
                <a:solidFill>
                  <a:srgbClr val="132831"/>
                </a:solidFill>
              </a:rPr>
              <a:t> au </a:t>
            </a:r>
            <a:r>
              <a:rPr lang="en-US" sz="2400" dirty="0" err="1">
                <a:solidFill>
                  <a:srgbClr val="132831"/>
                </a:solidFill>
              </a:rPr>
              <a:t>kadi</a:t>
            </a:r>
            <a:r>
              <a:rPr lang="en-US" sz="2400" dirty="0">
                <a:solidFill>
                  <a:srgbClr val="132831"/>
                </a:solidFill>
              </a:rPr>
              <a:t> </a:t>
            </a:r>
            <a:r>
              <a:rPr lang="en-US" sz="2400" dirty="0" err="1">
                <a:solidFill>
                  <a:srgbClr val="132831"/>
                </a:solidFill>
              </a:rPr>
              <a:t>ya</a:t>
            </a:r>
            <a:r>
              <a:rPr lang="en-US" sz="2400" dirty="0">
                <a:solidFill>
                  <a:srgbClr val="132831"/>
                </a:solidFill>
              </a:rPr>
              <a:t> </a:t>
            </a:r>
            <a:r>
              <a:rPr lang="en-US" sz="2400" dirty="0" err="1">
                <a:solidFill>
                  <a:srgbClr val="132831"/>
                </a:solidFill>
              </a:rPr>
              <a:t>kijani</a:t>
            </a:r>
            <a:r>
              <a:rPr lang="en-US" sz="2400" dirty="0">
                <a:solidFill>
                  <a:srgbClr val="132831"/>
                </a:solidFill>
              </a:rPr>
              <a:t>: </a:t>
            </a:r>
          </a:p>
          <a:p>
            <a:pPr marL="742950" lvl="1" indent="-285750">
              <a:buFont typeface="Arial" panose="020B0604020202020204" pitchFamily="34" charset="0"/>
              <a:buChar char="•"/>
            </a:pPr>
            <a:r>
              <a:rPr lang="en-US" sz="2400" dirty="0">
                <a:solidFill>
                  <a:srgbClr val="132831"/>
                </a:solidFill>
              </a:rPr>
              <a:t>Kama </a:t>
            </a:r>
            <a:r>
              <a:rPr lang="en-US" sz="2400" dirty="0" err="1">
                <a:solidFill>
                  <a:srgbClr val="132831"/>
                </a:solidFill>
              </a:rPr>
              <a:t>swali</a:t>
            </a:r>
            <a:r>
              <a:rPr lang="en-US" sz="2400" dirty="0">
                <a:solidFill>
                  <a:srgbClr val="132831"/>
                </a:solidFill>
              </a:rPr>
              <a:t> au </a:t>
            </a:r>
            <a:r>
              <a:rPr lang="en-US" sz="2400" dirty="0" err="1">
                <a:solidFill>
                  <a:srgbClr val="132831"/>
                </a:solidFill>
              </a:rPr>
              <a:t>kauli</a:t>
            </a:r>
            <a:r>
              <a:rPr lang="en-US" sz="2400" dirty="0">
                <a:solidFill>
                  <a:srgbClr val="132831"/>
                </a:solidFill>
              </a:rPr>
              <a:t> </a:t>
            </a:r>
            <a:r>
              <a:rPr lang="en-US" sz="2400" dirty="0" err="1">
                <a:solidFill>
                  <a:srgbClr val="132831"/>
                </a:solidFill>
              </a:rPr>
              <a:t>iliyopo</a:t>
            </a:r>
            <a:r>
              <a:rPr lang="en-US" sz="2400" dirty="0">
                <a:solidFill>
                  <a:srgbClr val="132831"/>
                </a:solidFill>
              </a:rPr>
              <a:t> </a:t>
            </a:r>
            <a:r>
              <a:rPr lang="en-US" sz="2400" dirty="0" err="1">
                <a:solidFill>
                  <a:srgbClr val="132831"/>
                </a:solidFill>
              </a:rPr>
              <a:t>kwenye</a:t>
            </a:r>
            <a:r>
              <a:rPr lang="en-US" sz="2400" dirty="0">
                <a:solidFill>
                  <a:srgbClr val="132831"/>
                </a:solidFill>
              </a:rPr>
              <a:t> </a:t>
            </a:r>
            <a:r>
              <a:rPr lang="en-US" sz="2400" dirty="0" err="1">
                <a:solidFill>
                  <a:srgbClr val="132831"/>
                </a:solidFill>
              </a:rPr>
              <a:t>kadi</a:t>
            </a:r>
            <a:r>
              <a:rPr lang="en-US" sz="2400" dirty="0">
                <a:solidFill>
                  <a:srgbClr val="132831"/>
                </a:solidFill>
              </a:rPr>
              <a:t> </a:t>
            </a:r>
            <a:r>
              <a:rPr lang="en-US" sz="2400" dirty="0" err="1">
                <a:solidFill>
                  <a:srgbClr val="132831"/>
                </a:solidFill>
              </a:rPr>
              <a:t>nyekundu</a:t>
            </a:r>
            <a:r>
              <a:rPr lang="en-US" sz="2400" dirty="0">
                <a:solidFill>
                  <a:srgbClr val="132831"/>
                </a:solidFill>
              </a:rPr>
              <a:t> </a:t>
            </a:r>
            <a:r>
              <a:rPr lang="en-US" sz="2400" dirty="0" err="1">
                <a:solidFill>
                  <a:srgbClr val="132831"/>
                </a:solidFill>
              </a:rPr>
              <a:t>ni</a:t>
            </a:r>
            <a:r>
              <a:rPr lang="en-US" sz="2400" dirty="0">
                <a:solidFill>
                  <a:srgbClr val="132831"/>
                </a:solidFill>
              </a:rPr>
              <a:t> </a:t>
            </a:r>
            <a:r>
              <a:rPr lang="en-US" sz="2400" dirty="0" err="1">
                <a:solidFill>
                  <a:srgbClr val="132831"/>
                </a:solidFill>
              </a:rPr>
              <a:t>sahihi</a:t>
            </a:r>
            <a:r>
              <a:rPr lang="en-US" sz="2400" dirty="0">
                <a:solidFill>
                  <a:srgbClr val="132831"/>
                </a:solidFill>
              </a:rPr>
              <a:t> </a:t>
            </a:r>
            <a:r>
              <a:rPr lang="en-US" sz="2400" dirty="0" err="1">
                <a:solidFill>
                  <a:srgbClr val="132831"/>
                </a:solidFill>
              </a:rPr>
              <a:t>unaonesha</a:t>
            </a:r>
            <a:r>
              <a:rPr lang="en-US" sz="2400" dirty="0">
                <a:solidFill>
                  <a:srgbClr val="132831"/>
                </a:solidFill>
              </a:rPr>
              <a:t> </a:t>
            </a:r>
            <a:r>
              <a:rPr lang="en-US" sz="2400" dirty="0" err="1">
                <a:solidFill>
                  <a:srgbClr val="132831"/>
                </a:solidFill>
              </a:rPr>
              <a:t>kadi</a:t>
            </a:r>
            <a:r>
              <a:rPr lang="en-US" sz="2400" dirty="0">
                <a:solidFill>
                  <a:srgbClr val="132831"/>
                </a:solidFill>
              </a:rPr>
              <a:t> </a:t>
            </a:r>
            <a:r>
              <a:rPr lang="en-US" sz="2400" dirty="0" err="1">
                <a:solidFill>
                  <a:srgbClr val="132831"/>
                </a:solidFill>
              </a:rPr>
              <a:t>nyekundu</a:t>
            </a:r>
            <a:r>
              <a:rPr lang="en-US" sz="2400" dirty="0">
                <a:solidFill>
                  <a:srgbClr val="132831"/>
                </a:solidFill>
              </a:rPr>
              <a:t>;</a:t>
            </a:r>
          </a:p>
          <a:p>
            <a:pPr marL="742950" lvl="1" indent="-285750">
              <a:buFont typeface="Arial" panose="020B0604020202020204" pitchFamily="34" charset="0"/>
              <a:buChar char="•"/>
            </a:pPr>
            <a:r>
              <a:rPr lang="en-US" sz="2400" dirty="0">
                <a:solidFill>
                  <a:srgbClr val="132831"/>
                </a:solidFill>
              </a:rPr>
              <a:t>Kama </a:t>
            </a:r>
            <a:r>
              <a:rPr lang="en-US" sz="2400" dirty="0" err="1">
                <a:solidFill>
                  <a:srgbClr val="132831"/>
                </a:solidFill>
              </a:rPr>
              <a:t>swali</a:t>
            </a:r>
            <a:r>
              <a:rPr lang="en-US" sz="2400" dirty="0">
                <a:solidFill>
                  <a:srgbClr val="132831"/>
                </a:solidFill>
              </a:rPr>
              <a:t> au </a:t>
            </a:r>
            <a:r>
              <a:rPr lang="en-US" sz="2400" dirty="0" err="1">
                <a:solidFill>
                  <a:srgbClr val="132831"/>
                </a:solidFill>
              </a:rPr>
              <a:t>kauli</a:t>
            </a:r>
            <a:r>
              <a:rPr lang="en-US" sz="2400" dirty="0">
                <a:solidFill>
                  <a:srgbClr val="132831"/>
                </a:solidFill>
              </a:rPr>
              <a:t> </a:t>
            </a:r>
            <a:r>
              <a:rPr lang="en-US" sz="2400" dirty="0" err="1">
                <a:solidFill>
                  <a:srgbClr val="132831"/>
                </a:solidFill>
              </a:rPr>
              <a:t>iIiyopo</a:t>
            </a:r>
            <a:r>
              <a:rPr lang="en-US" sz="2400" dirty="0">
                <a:solidFill>
                  <a:srgbClr val="132831"/>
                </a:solidFill>
              </a:rPr>
              <a:t> </a:t>
            </a:r>
            <a:r>
              <a:rPr lang="en-US" sz="2400" dirty="0" err="1">
                <a:solidFill>
                  <a:srgbClr val="132831"/>
                </a:solidFill>
              </a:rPr>
              <a:t>kwenye</a:t>
            </a:r>
            <a:r>
              <a:rPr lang="en-US" sz="2400" dirty="0">
                <a:solidFill>
                  <a:srgbClr val="132831"/>
                </a:solidFill>
              </a:rPr>
              <a:t> </a:t>
            </a:r>
            <a:r>
              <a:rPr lang="en-US" sz="2400" dirty="0" err="1">
                <a:solidFill>
                  <a:srgbClr val="132831"/>
                </a:solidFill>
              </a:rPr>
              <a:t>kadi</a:t>
            </a:r>
            <a:r>
              <a:rPr lang="en-US" sz="2400" dirty="0">
                <a:solidFill>
                  <a:srgbClr val="132831"/>
                </a:solidFill>
              </a:rPr>
              <a:t> </a:t>
            </a:r>
            <a:r>
              <a:rPr lang="en-US" sz="2400" dirty="0" err="1">
                <a:solidFill>
                  <a:srgbClr val="132831"/>
                </a:solidFill>
              </a:rPr>
              <a:t>ya</a:t>
            </a:r>
            <a:r>
              <a:rPr lang="en-US" sz="2400" dirty="0">
                <a:solidFill>
                  <a:srgbClr val="132831"/>
                </a:solidFill>
              </a:rPr>
              <a:t> </a:t>
            </a:r>
            <a:r>
              <a:rPr lang="en-US" sz="2400" dirty="0" err="1">
                <a:solidFill>
                  <a:srgbClr val="132831"/>
                </a:solidFill>
              </a:rPr>
              <a:t>kijani</a:t>
            </a:r>
            <a:r>
              <a:rPr lang="en-US" sz="2400" dirty="0">
                <a:solidFill>
                  <a:srgbClr val="132831"/>
                </a:solidFill>
              </a:rPr>
              <a:t> </a:t>
            </a:r>
            <a:r>
              <a:rPr lang="en-US" sz="2400" dirty="0" err="1">
                <a:solidFill>
                  <a:srgbClr val="132831"/>
                </a:solidFill>
              </a:rPr>
              <a:t>ni</a:t>
            </a:r>
            <a:r>
              <a:rPr lang="en-US" sz="2400" dirty="0">
                <a:solidFill>
                  <a:srgbClr val="132831"/>
                </a:solidFill>
              </a:rPr>
              <a:t> </a:t>
            </a:r>
            <a:r>
              <a:rPr lang="en-US" sz="2400" dirty="0" err="1">
                <a:solidFill>
                  <a:srgbClr val="132831"/>
                </a:solidFill>
              </a:rPr>
              <a:t>sahihi</a:t>
            </a:r>
            <a:r>
              <a:rPr lang="en-US" sz="2400" dirty="0">
                <a:solidFill>
                  <a:srgbClr val="132831"/>
                </a:solidFill>
              </a:rPr>
              <a:t> </a:t>
            </a:r>
            <a:r>
              <a:rPr lang="en-US" sz="2400" dirty="0" err="1">
                <a:solidFill>
                  <a:srgbClr val="132831"/>
                </a:solidFill>
              </a:rPr>
              <a:t>unaonesha</a:t>
            </a:r>
            <a:r>
              <a:rPr lang="en-US" sz="2400" dirty="0">
                <a:solidFill>
                  <a:srgbClr val="132831"/>
                </a:solidFill>
              </a:rPr>
              <a:t> </a:t>
            </a:r>
            <a:r>
              <a:rPr lang="en-US" sz="2400" dirty="0" err="1">
                <a:solidFill>
                  <a:srgbClr val="132831"/>
                </a:solidFill>
              </a:rPr>
              <a:t>kadi</a:t>
            </a:r>
            <a:r>
              <a:rPr lang="en-US" sz="2400" dirty="0">
                <a:solidFill>
                  <a:srgbClr val="132831"/>
                </a:solidFill>
              </a:rPr>
              <a:t> </a:t>
            </a:r>
            <a:r>
              <a:rPr lang="en-US" sz="2400" dirty="0" err="1">
                <a:solidFill>
                  <a:srgbClr val="132831"/>
                </a:solidFill>
              </a:rPr>
              <a:t>ya</a:t>
            </a:r>
            <a:r>
              <a:rPr lang="en-US" sz="2400" dirty="0">
                <a:solidFill>
                  <a:srgbClr val="132831"/>
                </a:solidFill>
              </a:rPr>
              <a:t> </a:t>
            </a:r>
            <a:r>
              <a:rPr lang="en-US" sz="2400" dirty="0" err="1">
                <a:solidFill>
                  <a:srgbClr val="132831"/>
                </a:solidFill>
              </a:rPr>
              <a:t>kijani</a:t>
            </a:r>
            <a:r>
              <a:rPr lang="en-US" sz="2400" dirty="0">
                <a:solidFill>
                  <a:srgbClr val="132831"/>
                </a:solidFill>
              </a:rPr>
              <a:t>;</a:t>
            </a:r>
          </a:p>
          <a:p>
            <a:pPr lvl="1"/>
            <a:endParaRPr lang="en-US" sz="2400" dirty="0">
              <a:solidFill>
                <a:srgbClr val="132831"/>
              </a:solidFill>
            </a:endParaRPr>
          </a:p>
          <a:p>
            <a:pPr marL="285750" indent="-285750">
              <a:buFont typeface="Arial" panose="020B0604020202020204" pitchFamily="34" charset="0"/>
              <a:buChar char="•"/>
            </a:pPr>
            <a:r>
              <a:rPr lang="en-US" sz="2400" dirty="0" err="1">
                <a:solidFill>
                  <a:srgbClr val="132831"/>
                </a:solidFill>
              </a:rPr>
              <a:t>Ukionesha</a:t>
            </a:r>
            <a:r>
              <a:rPr lang="en-US" sz="2400" dirty="0">
                <a:solidFill>
                  <a:srgbClr val="132831"/>
                </a:solidFill>
              </a:rPr>
              <a:t> </a:t>
            </a:r>
            <a:r>
              <a:rPr lang="en-US" sz="2400" dirty="0" err="1">
                <a:solidFill>
                  <a:srgbClr val="132831"/>
                </a:solidFill>
              </a:rPr>
              <a:t>jibu</a:t>
            </a:r>
            <a:r>
              <a:rPr lang="en-US" sz="2400" dirty="0">
                <a:solidFill>
                  <a:srgbClr val="132831"/>
                </a:solidFill>
              </a:rPr>
              <a:t> la </a:t>
            </a:r>
            <a:r>
              <a:rPr lang="en-US" sz="2400" dirty="0" err="1">
                <a:solidFill>
                  <a:srgbClr val="132831"/>
                </a:solidFill>
              </a:rPr>
              <a:t>uongo</a:t>
            </a:r>
            <a:r>
              <a:rPr lang="en-US" sz="2400" dirty="0">
                <a:solidFill>
                  <a:srgbClr val="132831"/>
                </a:solidFill>
              </a:rPr>
              <a:t>, </a:t>
            </a:r>
            <a:r>
              <a:rPr lang="en-US" sz="2400" dirty="0" err="1">
                <a:solidFill>
                  <a:srgbClr val="132831"/>
                </a:solidFill>
              </a:rPr>
              <a:t>unakaa</a:t>
            </a:r>
            <a:r>
              <a:rPr lang="en-US" sz="2400" dirty="0">
                <a:solidFill>
                  <a:srgbClr val="132831"/>
                </a:solidFill>
              </a:rPr>
              <a:t> </a:t>
            </a:r>
            <a:r>
              <a:rPr lang="en-US" sz="2400" dirty="0" err="1">
                <a:solidFill>
                  <a:srgbClr val="132831"/>
                </a:solidFill>
              </a:rPr>
              <a:t>chini</a:t>
            </a:r>
            <a:r>
              <a:rPr lang="en-US" sz="2400" dirty="0">
                <a:solidFill>
                  <a:srgbClr val="132831"/>
                </a:solidFill>
              </a:rPr>
              <a:t> </a:t>
            </a:r>
            <a:r>
              <a:rPr lang="en-US" sz="2400" dirty="0" err="1">
                <a:solidFill>
                  <a:srgbClr val="132831"/>
                </a:solidFill>
              </a:rPr>
              <a:t>na</a:t>
            </a:r>
            <a:r>
              <a:rPr lang="en-US" sz="2400" dirty="0">
                <a:solidFill>
                  <a:srgbClr val="132831"/>
                </a:solidFill>
              </a:rPr>
              <a:t> </a:t>
            </a:r>
            <a:r>
              <a:rPr lang="en-US" sz="2400" dirty="0" err="1">
                <a:solidFill>
                  <a:srgbClr val="132831"/>
                </a:solidFill>
              </a:rPr>
              <a:t>huendelei</a:t>
            </a:r>
            <a:r>
              <a:rPr lang="en-US" sz="2400" dirty="0">
                <a:solidFill>
                  <a:srgbClr val="132831"/>
                </a:solidFill>
              </a:rPr>
              <a:t> </a:t>
            </a:r>
            <a:r>
              <a:rPr lang="en-US" sz="2400" dirty="0" err="1">
                <a:solidFill>
                  <a:srgbClr val="132831"/>
                </a:solidFill>
              </a:rPr>
              <a:t>kushiriki</a:t>
            </a:r>
            <a:r>
              <a:rPr lang="en-US" sz="2400" dirty="0">
                <a:solidFill>
                  <a:srgbClr val="132831"/>
                </a:solidFill>
              </a:rPr>
              <a: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3" name="Afbeelding 2"/>
          <p:cNvPicPr>
            <a:picLocks noChangeAspect="1"/>
          </p:cNvPicPr>
          <p:nvPr/>
        </p:nvPicPr>
        <p:blipFill>
          <a:blip r:embed="rId3"/>
          <a:stretch>
            <a:fillRect/>
          </a:stretch>
        </p:blipFill>
        <p:spPr>
          <a:xfrm>
            <a:off x="5851885" y="717509"/>
            <a:ext cx="2381250" cy="1267439"/>
          </a:xfrm>
          <a:prstGeom prst="rect">
            <a:avLst/>
          </a:prstGeom>
        </p:spPr>
      </p:pic>
      <p:pic>
        <p:nvPicPr>
          <p:cNvPr id="8" name="Afbeelding 7">
            <a:extLst>
              <a:ext uri="{FF2B5EF4-FFF2-40B4-BE49-F238E27FC236}">
                <a16:creationId xmlns:a16="http://schemas.microsoft.com/office/drawing/2014/main" id="{3A88D9B6-8EEC-4141-BF3C-F267BFFFB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10" name="Picture 8">
            <a:extLst>
              <a:ext uri="{FF2B5EF4-FFF2-40B4-BE49-F238E27FC236}">
                <a16:creationId xmlns:a16="http://schemas.microsoft.com/office/drawing/2014/main" id="{B9D34FCA-13B5-614B-A511-5699B56D8E1F}"/>
              </a:ext>
            </a:extLst>
          </p:cNvPr>
          <p:cNvPicPr>
            <a:picLocks noChangeAspect="1"/>
          </p:cNvPicPr>
          <p:nvPr/>
        </p:nvPicPr>
        <p:blipFill>
          <a:blip r:embed="rId5"/>
          <a:srcRect/>
          <a:stretch/>
        </p:blipFill>
        <p:spPr>
          <a:xfrm>
            <a:off x="7639247" y="6145200"/>
            <a:ext cx="772008" cy="594000"/>
          </a:xfrm>
          <a:prstGeom prst="rect">
            <a:avLst/>
          </a:prstGeom>
        </p:spPr>
      </p:pic>
    </p:spTree>
    <p:extLst>
      <p:ext uri="{BB962C8B-B14F-4D97-AF65-F5344CB8AC3E}">
        <p14:creationId xmlns:p14="http://schemas.microsoft.com/office/powerpoint/2010/main" val="56161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rPr>
              <a:t>CBET </a:t>
            </a:r>
            <a:r>
              <a:rPr lang="en-US" sz="3200" b="1" cap="all" dirty="0" err="1">
                <a:solidFill>
                  <a:srgbClr val="132831"/>
                </a:solidFill>
              </a:rPr>
              <a:t>imejikita</a:t>
            </a:r>
            <a:r>
              <a:rPr lang="en-US" sz="3200" b="1" cap="all" dirty="0">
                <a:solidFill>
                  <a:srgbClr val="132831"/>
                </a:solidFill>
              </a:rPr>
              <a:t> </a:t>
            </a:r>
            <a:r>
              <a:rPr lang="en-US" sz="3200" b="1" cap="all" dirty="0" err="1">
                <a:solidFill>
                  <a:srgbClr val="132831"/>
                </a:solidFill>
              </a:rPr>
              <a:t>katika</a:t>
            </a:r>
            <a:r>
              <a:rPr lang="en-US" sz="3200" b="1" cap="all" dirty="0">
                <a:solidFill>
                  <a:srgbClr val="132831"/>
                </a:solidFill>
              </a:rPr>
              <a:t> ...</a:t>
            </a:r>
            <a:endParaRPr lang="en-US" sz="3000" cap="all" dirty="0">
              <a:solidFill>
                <a:srgbClr val="132831"/>
              </a:solidFill>
              <a:latin typeface="Cubano Regular"/>
              <a:cs typeface="Cubano Regular"/>
            </a:endParaRPr>
          </a:p>
        </p:txBody>
      </p:sp>
      <p:sp>
        <p:nvSpPr>
          <p:cNvPr id="11" name="Rectangle 10"/>
          <p:cNvSpPr/>
          <p:nvPr/>
        </p:nvSpPr>
        <p:spPr>
          <a:xfrm>
            <a:off x="781384" y="2175354"/>
            <a:ext cx="6664094" cy="1446550"/>
          </a:xfrm>
          <a:prstGeom prst="rect">
            <a:avLst/>
          </a:prstGeom>
        </p:spPr>
        <p:txBody>
          <a:bodyPr wrap="square">
            <a:spAutoFit/>
          </a:bodyPr>
          <a:lstStyle/>
          <a:p>
            <a:endParaRPr lang="nl-NL" altLang="nl-NL" sz="1600" dirty="0"/>
          </a:p>
          <a:p>
            <a:pPr marL="342900" indent="-342900">
              <a:buFont typeface="Arial" panose="020B0604020202020204" pitchFamily="34" charset="0"/>
              <a:buChar char="•"/>
            </a:pPr>
            <a:r>
              <a:rPr lang="en-GB" altLang="nl-NL" sz="2400" dirty="0" err="1">
                <a:solidFill>
                  <a:srgbClr val="CC3300"/>
                </a:solidFill>
              </a:rPr>
              <a:t>Mahitaji</a:t>
            </a:r>
            <a:r>
              <a:rPr lang="en-GB" altLang="nl-NL" sz="2400" dirty="0">
                <a:solidFill>
                  <a:srgbClr val="CC3300"/>
                </a:solidFill>
              </a:rPr>
              <a:t> </a:t>
            </a:r>
            <a:r>
              <a:rPr lang="en-GB" altLang="nl-NL" sz="2400" dirty="0" err="1">
                <a:solidFill>
                  <a:srgbClr val="CC3300"/>
                </a:solidFill>
              </a:rPr>
              <a:t>ya</a:t>
            </a:r>
            <a:r>
              <a:rPr lang="en-GB" altLang="nl-NL" sz="2400" dirty="0">
                <a:solidFill>
                  <a:srgbClr val="CC3300"/>
                </a:solidFill>
              </a:rPr>
              <a:t> </a:t>
            </a:r>
            <a:r>
              <a:rPr lang="en-GB" altLang="nl-NL" sz="2400" dirty="0" err="1">
                <a:solidFill>
                  <a:srgbClr val="CC3300"/>
                </a:solidFill>
              </a:rPr>
              <a:t>kikazi</a:t>
            </a:r>
            <a:r>
              <a:rPr lang="en-GB" altLang="nl-NL" sz="2400" dirty="0">
                <a:solidFill>
                  <a:srgbClr val="CC3300"/>
                </a:solidFill>
              </a:rPr>
              <a:t>: </a:t>
            </a:r>
            <a:r>
              <a:rPr lang="en-GB" altLang="nl-NL" sz="2400" dirty="0" err="1">
                <a:solidFill>
                  <a:srgbClr val="CC3300"/>
                </a:solidFill>
              </a:rPr>
              <a:t>kadi</a:t>
            </a:r>
            <a:r>
              <a:rPr lang="en-GB" altLang="nl-NL" sz="2400" dirty="0">
                <a:solidFill>
                  <a:srgbClr val="CC3300"/>
                </a:solidFill>
              </a:rPr>
              <a:t> </a:t>
            </a:r>
            <a:r>
              <a:rPr lang="en-GB" altLang="nl-NL" sz="2400" dirty="0" err="1">
                <a:solidFill>
                  <a:srgbClr val="CC3300"/>
                </a:solidFill>
              </a:rPr>
              <a:t>nyekundu</a:t>
            </a:r>
            <a:endParaRPr lang="en-GB" altLang="nl-NL" sz="2400" dirty="0">
              <a:solidFill>
                <a:srgbClr val="CC3300"/>
              </a:solidFill>
            </a:endParaRPr>
          </a:p>
          <a:p>
            <a:pPr marL="342900" indent="-342900">
              <a:buFont typeface="Arial" panose="020B0604020202020204" pitchFamily="34" charset="0"/>
              <a:buChar char="•"/>
            </a:pPr>
            <a:endParaRPr lang="en-GB" altLang="nl-NL" sz="2400" dirty="0">
              <a:solidFill>
                <a:srgbClr val="CC3300"/>
              </a:solidFill>
            </a:endParaRPr>
          </a:p>
          <a:p>
            <a:pPr marL="342900" indent="-342900">
              <a:buFont typeface="Arial" panose="020B0604020202020204" pitchFamily="34" charset="0"/>
              <a:buChar char="•"/>
            </a:pPr>
            <a:r>
              <a:rPr lang="en-GB" altLang="nl-NL" sz="2400" dirty="0" err="1">
                <a:solidFill>
                  <a:srgbClr val="33CC33"/>
                </a:solidFill>
              </a:rPr>
              <a:t>Maarifa</a:t>
            </a:r>
            <a:r>
              <a:rPr lang="en-GB" altLang="nl-NL" sz="2400" dirty="0">
                <a:solidFill>
                  <a:srgbClr val="33CC33"/>
                </a:solidFill>
              </a:rPr>
              <a:t> </a:t>
            </a:r>
            <a:r>
              <a:rPr lang="en-GB" altLang="nl-NL" sz="2400" dirty="0" err="1">
                <a:solidFill>
                  <a:srgbClr val="33CC33"/>
                </a:solidFill>
              </a:rPr>
              <a:t>ya</a:t>
            </a:r>
            <a:r>
              <a:rPr lang="en-GB" altLang="nl-NL" sz="2400" dirty="0">
                <a:solidFill>
                  <a:srgbClr val="33CC33"/>
                </a:solidFill>
              </a:rPr>
              <a:t> </a:t>
            </a:r>
            <a:r>
              <a:rPr lang="en-GB" altLang="nl-NL" sz="2400" dirty="0" err="1">
                <a:solidFill>
                  <a:srgbClr val="33CC33"/>
                </a:solidFill>
              </a:rPr>
              <a:t>kitaaluma</a:t>
            </a:r>
            <a:r>
              <a:rPr lang="en-GB" altLang="nl-NL" sz="2400" dirty="0">
                <a:solidFill>
                  <a:srgbClr val="33CC33"/>
                </a:solidFill>
              </a:rPr>
              <a:t>: </a:t>
            </a:r>
            <a:r>
              <a:rPr lang="en-GB" altLang="nl-NL" sz="2400" dirty="0" err="1">
                <a:solidFill>
                  <a:srgbClr val="33CC33"/>
                </a:solidFill>
              </a:rPr>
              <a:t>kadi</a:t>
            </a:r>
            <a:r>
              <a:rPr lang="en-GB" altLang="nl-NL" sz="2400" dirty="0">
                <a:solidFill>
                  <a:srgbClr val="33CC33"/>
                </a:solidFill>
              </a:rPr>
              <a:t> </a:t>
            </a:r>
            <a:r>
              <a:rPr lang="en-GB" altLang="nl-NL" sz="2400" dirty="0" err="1">
                <a:solidFill>
                  <a:srgbClr val="33CC33"/>
                </a:solidFill>
              </a:rPr>
              <a:t>ya</a:t>
            </a:r>
            <a:r>
              <a:rPr lang="en-GB" altLang="nl-NL" sz="2400" dirty="0">
                <a:solidFill>
                  <a:srgbClr val="33CC33"/>
                </a:solidFill>
              </a:rPr>
              <a:t> </a:t>
            </a:r>
            <a:r>
              <a:rPr lang="en-GB" altLang="nl-NL" sz="2400" dirty="0" err="1">
                <a:solidFill>
                  <a:srgbClr val="33CC33"/>
                </a:solidFill>
              </a:rPr>
              <a:t>kijani</a:t>
            </a:r>
            <a:endParaRPr lang="en-GB" altLang="nl-NL" sz="2400" dirty="0">
              <a:solidFill>
                <a:srgbClr val="33CC33"/>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6BFA1491-0B0A-0A41-94CE-CC60EE616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Picture 8">
            <a:extLst>
              <a:ext uri="{FF2B5EF4-FFF2-40B4-BE49-F238E27FC236}">
                <a16:creationId xmlns:a16="http://schemas.microsoft.com/office/drawing/2014/main" id="{4223808B-61E2-2044-BD7C-6DA349796C58}"/>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58112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rPr>
              <a:t>CBET ….</a:t>
            </a:r>
            <a:endParaRPr lang="en-US" sz="3000" cap="all" dirty="0">
              <a:solidFill>
                <a:srgbClr val="132831"/>
              </a:solidFill>
              <a:latin typeface="Cubano Regular"/>
              <a:cs typeface="Cubano Regular"/>
            </a:endParaRPr>
          </a:p>
        </p:txBody>
      </p:sp>
      <p:sp>
        <p:nvSpPr>
          <p:cNvPr id="11" name="Rectangle 10"/>
          <p:cNvSpPr/>
          <p:nvPr/>
        </p:nvSpPr>
        <p:spPr>
          <a:xfrm>
            <a:off x="781384" y="2175354"/>
            <a:ext cx="6664094" cy="1815882"/>
          </a:xfrm>
          <a:prstGeom prst="rect">
            <a:avLst/>
          </a:prstGeom>
        </p:spPr>
        <p:txBody>
          <a:bodyPr wrap="square">
            <a:spAutoFit/>
          </a:bodyPr>
          <a:lstStyle/>
          <a:p>
            <a:endParaRPr lang="nl-NL" altLang="nl-NL" sz="1600" dirty="0"/>
          </a:p>
          <a:p>
            <a:pPr marL="342900" indent="-342900">
              <a:buFont typeface="Arial" panose="020B0604020202020204" pitchFamily="34" charset="0"/>
              <a:buChar char="•"/>
            </a:pPr>
            <a:r>
              <a:rPr lang="en-GB" altLang="nl-NL" sz="2400" dirty="0" err="1">
                <a:solidFill>
                  <a:srgbClr val="CC3300"/>
                </a:solidFill>
              </a:rPr>
              <a:t>Kujifunza</a:t>
            </a:r>
            <a:r>
              <a:rPr lang="en-GB" altLang="nl-NL" sz="2400" dirty="0">
                <a:solidFill>
                  <a:srgbClr val="CC3300"/>
                </a:solidFill>
              </a:rPr>
              <a:t> </a:t>
            </a:r>
            <a:r>
              <a:rPr lang="en-GB" altLang="nl-NL" sz="2400" dirty="0" err="1">
                <a:solidFill>
                  <a:srgbClr val="CC3300"/>
                </a:solidFill>
              </a:rPr>
              <a:t>kunakomlenga</a:t>
            </a:r>
            <a:r>
              <a:rPr lang="en-GB" altLang="nl-NL" sz="2400" dirty="0">
                <a:solidFill>
                  <a:srgbClr val="CC3300"/>
                </a:solidFill>
              </a:rPr>
              <a:t> </a:t>
            </a:r>
            <a:r>
              <a:rPr lang="en-GB" altLang="nl-NL" sz="2400" dirty="0" err="1">
                <a:solidFill>
                  <a:srgbClr val="CC3300"/>
                </a:solidFill>
              </a:rPr>
              <a:t>Mwanafunzi</a:t>
            </a:r>
            <a:r>
              <a:rPr lang="en-GB" altLang="nl-NL" sz="2400" dirty="0">
                <a:solidFill>
                  <a:srgbClr val="CC3300"/>
                </a:solidFill>
              </a:rPr>
              <a:t>: </a:t>
            </a:r>
            <a:r>
              <a:rPr lang="en-GB" altLang="nl-NL" sz="2400" dirty="0" err="1">
                <a:solidFill>
                  <a:srgbClr val="CC3300"/>
                </a:solidFill>
              </a:rPr>
              <a:t>kadi</a:t>
            </a:r>
            <a:r>
              <a:rPr lang="en-GB" altLang="nl-NL" sz="2400" dirty="0">
                <a:solidFill>
                  <a:srgbClr val="CC3300"/>
                </a:solidFill>
              </a:rPr>
              <a:t> </a:t>
            </a:r>
            <a:r>
              <a:rPr lang="en-GB" altLang="nl-NL" sz="2400" dirty="0" err="1">
                <a:solidFill>
                  <a:srgbClr val="CC3300"/>
                </a:solidFill>
              </a:rPr>
              <a:t>nyekundu</a:t>
            </a:r>
            <a:endParaRPr lang="en-GB" altLang="nl-NL" sz="2400" dirty="0">
              <a:solidFill>
                <a:srgbClr val="CC3300"/>
              </a:solidFill>
            </a:endParaRPr>
          </a:p>
          <a:p>
            <a:pPr marL="342900" indent="-342900">
              <a:buFont typeface="Arial" panose="020B0604020202020204" pitchFamily="34" charset="0"/>
              <a:buChar char="•"/>
            </a:pPr>
            <a:endParaRPr lang="en-GB" altLang="nl-NL" sz="2400" dirty="0">
              <a:solidFill>
                <a:srgbClr val="CC3300"/>
              </a:solidFill>
            </a:endParaRPr>
          </a:p>
          <a:p>
            <a:pPr marL="342900" indent="-342900">
              <a:buFont typeface="Arial" panose="020B0604020202020204" pitchFamily="34" charset="0"/>
              <a:buChar char="•"/>
            </a:pPr>
            <a:r>
              <a:rPr lang="en-GB" altLang="nl-NL" sz="2400" dirty="0" err="1">
                <a:solidFill>
                  <a:srgbClr val="33CC33"/>
                </a:solidFill>
              </a:rPr>
              <a:t>Kujifunza</a:t>
            </a:r>
            <a:r>
              <a:rPr lang="en-GB" altLang="nl-NL" sz="2400" dirty="0">
                <a:solidFill>
                  <a:srgbClr val="33CC33"/>
                </a:solidFill>
              </a:rPr>
              <a:t> </a:t>
            </a:r>
            <a:r>
              <a:rPr lang="en-GB" altLang="nl-NL" sz="2400" dirty="0" err="1">
                <a:solidFill>
                  <a:srgbClr val="33CC33"/>
                </a:solidFill>
              </a:rPr>
              <a:t>kunakomlenga</a:t>
            </a:r>
            <a:r>
              <a:rPr lang="en-GB" altLang="nl-NL" sz="2400" dirty="0">
                <a:solidFill>
                  <a:srgbClr val="33CC33"/>
                </a:solidFill>
              </a:rPr>
              <a:t> </a:t>
            </a:r>
            <a:r>
              <a:rPr lang="en-GB" altLang="nl-NL" sz="2400" dirty="0" err="1">
                <a:solidFill>
                  <a:srgbClr val="33CC33"/>
                </a:solidFill>
              </a:rPr>
              <a:t>mwalimu</a:t>
            </a:r>
            <a:r>
              <a:rPr lang="en-GB" altLang="nl-NL" sz="2400" dirty="0">
                <a:solidFill>
                  <a:srgbClr val="33CC33"/>
                </a:solidFill>
              </a:rPr>
              <a:t>: </a:t>
            </a:r>
            <a:r>
              <a:rPr lang="en-GB" altLang="nl-NL" sz="2400" dirty="0" err="1">
                <a:solidFill>
                  <a:srgbClr val="33CC33"/>
                </a:solidFill>
              </a:rPr>
              <a:t>kadi</a:t>
            </a:r>
            <a:r>
              <a:rPr lang="en-GB" altLang="nl-NL" sz="2400" dirty="0">
                <a:solidFill>
                  <a:srgbClr val="33CC33"/>
                </a:solidFill>
              </a:rPr>
              <a:t> </a:t>
            </a:r>
            <a:r>
              <a:rPr lang="en-GB" altLang="nl-NL" sz="2400" dirty="0" err="1">
                <a:solidFill>
                  <a:srgbClr val="33CC33"/>
                </a:solidFill>
              </a:rPr>
              <a:t>ya</a:t>
            </a:r>
            <a:r>
              <a:rPr lang="en-GB" altLang="nl-NL" sz="2400" dirty="0">
                <a:solidFill>
                  <a:srgbClr val="33CC33"/>
                </a:solidFill>
              </a:rPr>
              <a:t> </a:t>
            </a:r>
            <a:r>
              <a:rPr lang="en-GB" altLang="nl-NL" sz="2400" dirty="0" err="1">
                <a:solidFill>
                  <a:srgbClr val="33CC33"/>
                </a:solidFill>
              </a:rPr>
              <a:t>kijani</a:t>
            </a:r>
            <a:endParaRPr lang="en-GB" altLang="nl-NL" sz="2400" dirty="0">
              <a:solidFill>
                <a:srgbClr val="33CC33"/>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06774FE6-43DE-4546-85A3-604A1C2B7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Picture 8">
            <a:extLst>
              <a:ext uri="{FF2B5EF4-FFF2-40B4-BE49-F238E27FC236}">
                <a16:creationId xmlns:a16="http://schemas.microsoft.com/office/drawing/2014/main" id="{9BF5202A-3AB4-FE4B-9641-6EC36DA21552}"/>
              </a:ext>
            </a:extLst>
          </p:cNvPr>
          <p:cNvPicPr>
            <a:picLocks noChangeAspect="1"/>
          </p:cNvPicPr>
          <p:nvPr/>
        </p:nvPicPr>
        <p:blipFill>
          <a:blip r:embed="rId4"/>
          <a:srcRect/>
          <a:stretch/>
        </p:blipFill>
        <p:spPr>
          <a:xfrm>
            <a:off x="7639247" y="6145200"/>
            <a:ext cx="772008" cy="594000"/>
          </a:xfrm>
          <a:prstGeom prst="rect">
            <a:avLst/>
          </a:prstGeom>
        </p:spPr>
      </p:pic>
    </p:spTree>
    <p:extLst>
      <p:ext uri="{BB962C8B-B14F-4D97-AF65-F5344CB8AC3E}">
        <p14:creationId xmlns:p14="http://schemas.microsoft.com/office/powerpoint/2010/main" val="4229117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9C4133BE7B8C4D919534EDD82F2907" ma:contentTypeVersion="2" ma:contentTypeDescription="Create a new document." ma:contentTypeScope="" ma:versionID="af5d0410220cb87d18f900c900d5b5cb">
  <xsd:schema xmlns:xsd="http://www.w3.org/2001/XMLSchema" xmlns:xs="http://www.w3.org/2001/XMLSchema" xmlns:p="http://schemas.microsoft.com/office/2006/metadata/properties" xmlns:ns2="739c8244-30cc-4c32-bdce-dc9e1c0fe3ad" targetNamespace="http://schemas.microsoft.com/office/2006/metadata/properties" ma:root="true" ma:fieldsID="035675d1091c9b23cd3973117ba603b2" ns2:_="">
    <xsd:import namespace="739c8244-30cc-4c32-bdce-dc9e1c0fe3a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c8244-30cc-4c32-bdce-dc9e1c0fe3a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CA4AFA-6553-45F2-9B25-5F2A8E007A50}">
  <ds:schemaRef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739c8244-30cc-4c32-bdce-dc9e1c0fe3ad"/>
    <ds:schemaRef ds:uri="http://schemas.microsoft.com/office/2006/metadata/properties"/>
  </ds:schemaRefs>
</ds:datastoreItem>
</file>

<file path=customXml/itemProps2.xml><?xml version="1.0" encoding="utf-8"?>
<ds:datastoreItem xmlns:ds="http://schemas.openxmlformats.org/officeDocument/2006/customXml" ds:itemID="{448A4EDC-34AE-46C2-A7EF-6C8B33D3DC59}">
  <ds:schemaRefs>
    <ds:schemaRef ds:uri="http://schemas.microsoft.com/sharepoint/v3/contenttype/forms"/>
  </ds:schemaRefs>
</ds:datastoreItem>
</file>

<file path=customXml/itemProps3.xml><?xml version="1.0" encoding="utf-8"?>
<ds:datastoreItem xmlns:ds="http://schemas.openxmlformats.org/officeDocument/2006/customXml" ds:itemID="{E3D2976C-7E98-4814-B9AA-654D15D929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c8244-30cc-4c32-bdce-dc9e1c0fe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1534</TotalTime>
  <Words>1649</Words>
  <Application>Microsoft Office PowerPoint</Application>
  <PresentationFormat>Diavoorstelling (4:3)</PresentationFormat>
  <Paragraphs>210</Paragraphs>
  <Slides>24</Slides>
  <Notes>24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Cubano Regular</vt:lpstr>
      <vt:lpstr>Verdana</vt:lpstr>
      <vt:lpstr>Office Theme</vt:lpstr>
      <vt:lpstr>Vichekesho, Vichangamshi na Kuanza Tena</vt:lpstr>
      <vt:lpstr>JITAMBULISHE</vt:lpstr>
      <vt:lpstr>Chemsha BONGo</vt:lpstr>
      <vt:lpstr>CHEMSHA bONGO</vt:lpstr>
      <vt:lpstr>CHEMSHA BONGO: Jibu </vt:lpstr>
      <vt:lpstr>CHEMSHA bongo</vt:lpstr>
      <vt:lpstr>Kuanza tena: JARIBIO</vt:lpstr>
      <vt:lpstr>CBET imejikita katika ...</vt:lpstr>
      <vt:lpstr>CBET ….</vt:lpstr>
      <vt:lpstr>KATIKA CBET KAZI ZA DARASANI ZINALENGA ….</vt:lpstr>
      <vt:lpstr>KITABU CHA KUMBUKUMBU NI….</vt:lpstr>
      <vt:lpstr>KIWANGO CHA JOTO KATIKA SIKU YA JOTO NCHINI uholanzi NI…</vt:lpstr>
      <vt:lpstr>Mwongozo ni ….</vt:lpstr>
      <vt:lpstr>Jukumu la mwalimu..</vt:lpstr>
      <vt:lpstr>Wadachi wanaweza….</vt:lpstr>
      <vt:lpstr>MUUNDO WA PROGRAMU</vt:lpstr>
      <vt:lpstr>Muundo wa programu</vt:lpstr>
      <vt:lpstr>Kuanza tena 2 tengeneza maswali ya msingi</vt:lpstr>
      <vt:lpstr>MAELEKEZO: UNDA MASWALI YA MSINGI</vt:lpstr>
      <vt:lpstr>Kuanza tena 3 tengeneza duara la ndani na la nje</vt:lpstr>
      <vt:lpstr>Kuuliza maswali</vt:lpstr>
      <vt:lpstr>Kupenyeza ujumbe katika kundi….. Kunong’ona….. </vt:lpstr>
      <vt:lpstr>Ujumbe wa kupenyeza… kunong’ona….(mfano)</vt:lpstr>
      <vt:lpstr>Vichekesho, Vichangamshi na Kuanza Tena</vt:lpstr>
    </vt:vector>
  </TitlesOfParts>
  <Company>Grant MacEwan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Katie Wolgemuth</dc:creator>
  <cp:lastModifiedBy>Wil Bom</cp:lastModifiedBy>
  <cp:revision>147</cp:revision>
  <dcterms:created xsi:type="dcterms:W3CDTF">2016-11-16T12:29:20Z</dcterms:created>
  <dcterms:modified xsi:type="dcterms:W3CDTF">2021-11-01T14:24:57Z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0x0101008B9C4133BE7B8C4D919534EDD82F2907</vt:lpwstr>
  </property>
</Properties>
</file>