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87" r:id="rId4"/>
    <p:sldId id="319" r:id="rId5"/>
    <p:sldId id="358" r:id="rId6"/>
    <p:sldId id="386" r:id="rId7"/>
    <p:sldId id="394" r:id="rId8"/>
    <p:sldId id="348" r:id="rId9"/>
    <p:sldId id="392" r:id="rId10"/>
    <p:sldId id="355" r:id="rId11"/>
    <p:sldId id="359" r:id="rId12"/>
    <p:sldId id="375" r:id="rId13"/>
    <p:sldId id="374" r:id="rId14"/>
    <p:sldId id="377" r:id="rId15"/>
    <p:sldId id="388" r:id="rId16"/>
    <p:sldId id="38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ty den Boogert" initials="KdB" lastIdx="11" clrIdx="0">
    <p:extLst>
      <p:ext uri="{19B8F6BF-5375-455C-9EA6-DF929625EA0E}">
        <p15:presenceInfo xmlns:p15="http://schemas.microsoft.com/office/powerpoint/2012/main" userId="c80cf8fe89b52679" providerId="Windows Live"/>
      </p:ext>
    </p:extLst>
  </p:cmAuthor>
  <p:cmAuthor id="2" name="Wil Bom" initials="WB" lastIdx="14" clrIdx="1">
    <p:extLst>
      <p:ext uri="{19B8F6BF-5375-455C-9EA6-DF929625EA0E}">
        <p15:presenceInfo xmlns:p15="http://schemas.microsoft.com/office/powerpoint/2012/main" userId="59b87781e300d0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89747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65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83AE-61E6-42C4-A7C0-B27FAAE4CD32}" type="datetimeFigureOut">
              <a:rPr lang="nl-NL" smtClean="0"/>
              <a:pPr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D1BB-D149-4B45-BD84-10A57BD275A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5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Sambaza</a:t>
            </a:r>
            <a:r>
              <a:rPr lang="en-GB" noProof="0" dirty="0"/>
              <a:t> </a:t>
            </a:r>
            <a:r>
              <a:rPr lang="en-GB" noProof="0" dirty="0" err="1"/>
              <a:t>kitini</a:t>
            </a:r>
            <a:r>
              <a:rPr lang="en-GB" noProof="0" dirty="0"/>
              <a:t> cha </a:t>
            </a:r>
            <a:r>
              <a:rPr lang="en-GB" noProof="0" dirty="0" err="1"/>
              <a:t>kitabu</a:t>
            </a:r>
            <a:r>
              <a:rPr lang="en-GB" noProof="0" dirty="0"/>
              <a:t> </a:t>
            </a:r>
            <a:r>
              <a:rPr lang="en-GB" noProof="0" dirty="0" err="1"/>
              <a:t>hichi</a:t>
            </a:r>
            <a:r>
              <a:rPr lang="en-GB" noProof="0" dirty="0"/>
              <a:t> cha </a:t>
            </a:r>
            <a:r>
              <a:rPr lang="en-GB" noProof="0" dirty="0" err="1"/>
              <a:t>kumbukumbu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wakati</a:t>
            </a:r>
            <a:r>
              <a:rPr lang="en-GB" noProof="0" dirty="0"/>
              <a:t>. </a:t>
            </a:r>
            <a:r>
              <a:rPr lang="en-GB" noProof="0" dirty="0" err="1"/>
              <a:t>Makundi</a:t>
            </a:r>
            <a:r>
              <a:rPr lang="en-GB" noProof="0" dirty="0"/>
              <a:t> </a:t>
            </a:r>
            <a:r>
              <a:rPr lang="en-GB" noProof="0" dirty="0" err="1"/>
              <a:t>moadogo</a:t>
            </a:r>
            <a:r>
              <a:rPr lang="en-GB" noProof="0" dirty="0"/>
              <a:t> </a:t>
            </a:r>
            <a:r>
              <a:rPr lang="en-GB" noProof="0" dirty="0" err="1"/>
              <a:t>madogo</a:t>
            </a:r>
            <a:r>
              <a:rPr lang="en-GB" noProof="0" dirty="0"/>
              <a:t> </a:t>
            </a:r>
            <a:r>
              <a:rPr lang="en-GB" noProof="0" dirty="0" err="1"/>
              <a:t>ambayo</a:t>
            </a:r>
            <a:r>
              <a:rPr lang="en-GB" noProof="0" dirty="0"/>
              <a:t> </a:t>
            </a:r>
            <a:r>
              <a:rPr lang="en-GB" noProof="0" dirty="0" err="1"/>
              <a:t>yamemaliza</a:t>
            </a:r>
            <a:r>
              <a:rPr lang="en-GB" noProof="0" dirty="0"/>
              <a:t> </a:t>
            </a:r>
            <a:r>
              <a:rPr lang="en-GB" noProof="0" dirty="0" err="1"/>
              <a:t>maandalizi</a:t>
            </a:r>
            <a:r>
              <a:rPr lang="en-GB" noProof="0" dirty="0"/>
              <a:t> </a:t>
            </a:r>
            <a:r>
              <a:rPr lang="en-GB" noProof="0" dirty="0" err="1"/>
              <a:t>yanaweza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tafakuri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hatua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mapema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kuliko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wengine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243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789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Zoezi</a:t>
            </a:r>
            <a:r>
              <a:rPr lang="en-GB" noProof="0" dirty="0"/>
              <a:t> la </a:t>
            </a:r>
            <a:r>
              <a:rPr lang="en-GB" noProof="0" dirty="0" err="1"/>
              <a:t>mwanzo</a:t>
            </a:r>
            <a:r>
              <a:rPr lang="en-GB" noProof="0" dirty="0"/>
              <a:t> la ‘</a:t>
            </a:r>
            <a:r>
              <a:rPr lang="en-GB" noProof="0" dirty="0" err="1"/>
              <a:t>Gundua</a:t>
            </a:r>
            <a:r>
              <a:rPr lang="en-GB" noProof="0" dirty="0"/>
              <a:t> </a:t>
            </a:r>
            <a:r>
              <a:rPr lang="en-GB" noProof="0" dirty="0" err="1"/>
              <a:t>shauku</a:t>
            </a:r>
            <a:r>
              <a:rPr lang="en-GB" noProof="0" dirty="0"/>
              <a:t> </a:t>
            </a:r>
            <a:r>
              <a:rPr lang="en-GB" noProof="0" dirty="0" err="1"/>
              <a:t>yako</a:t>
            </a:r>
            <a:r>
              <a:rPr lang="en-GB" noProof="0" dirty="0"/>
              <a:t>’ </a:t>
            </a:r>
            <a:r>
              <a:rPr lang="en-GB" noProof="0" dirty="0" err="1"/>
              <a:t>limechaguliwa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moja</a:t>
            </a:r>
            <a:r>
              <a:rPr lang="en-GB" noProof="0" dirty="0"/>
              <a:t> </a:t>
            </a:r>
            <a:r>
              <a:rPr lang="en-GB" noProof="0" dirty="0" err="1"/>
              <a:t>kati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makundi</a:t>
            </a:r>
            <a:r>
              <a:rPr lang="en-GB" noProof="0" dirty="0"/>
              <a:t> </a:t>
            </a:r>
            <a:r>
              <a:rPr lang="en-GB" noProof="0" dirty="0" err="1"/>
              <a:t>madogo</a:t>
            </a:r>
            <a:r>
              <a:rPr lang="en-GB" baseline="0" noProof="0" dirty="0"/>
              <a:t> </a:t>
            </a:r>
            <a:r>
              <a:rPr lang="en-GB" baseline="0" noProof="0" dirty="0" err="1"/>
              <a:t>madogo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Walipenda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hilo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kuanza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kutathmini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mafunzo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mafanikio</a:t>
            </a:r>
            <a:r>
              <a:rPr lang="en-GB" baseline="0" noProof="0" dirty="0"/>
              <a:t> </a:t>
            </a:r>
            <a:r>
              <a:rPr lang="en-GB" baseline="0" noProof="0" dirty="0" err="1"/>
              <a:t>kipindi</a:t>
            </a:r>
            <a:r>
              <a:rPr lang="en-GB" baseline="0" noProof="0" dirty="0"/>
              <a:t> cha </a:t>
            </a:r>
            <a:r>
              <a:rPr lang="en-GB" baseline="0" noProof="0" dirty="0" err="1"/>
              <a:t>siku</a:t>
            </a:r>
            <a:r>
              <a:rPr lang="en-GB" noProof="0" dirty="0"/>
              <a:t>. </a:t>
            </a:r>
            <a:r>
              <a:rPr lang="en-GB" noProof="0" dirty="0" err="1"/>
              <a:t>Daima</a:t>
            </a:r>
            <a:r>
              <a:rPr lang="en-GB" baseline="0" noProof="0" dirty="0"/>
              <a:t> </a:t>
            </a:r>
            <a:r>
              <a:rPr lang="en-GB" baseline="0" noProof="0" dirty="0" err="1"/>
              <a:t>ilikuwa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raha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kutumia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taarifa</a:t>
            </a:r>
            <a:r>
              <a:rPr lang="en-GB" baseline="0" noProof="0" dirty="0"/>
              <a:t> </a:t>
            </a:r>
            <a:r>
              <a:rPr lang="en-GB" baseline="0" noProof="0" dirty="0" err="1"/>
              <a:t>njema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951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80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Kwa mara nyengine tena, ‘masikio na macho’, vizuri kufanya mara nyengine zaidi.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88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93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Inawezekana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muundo</a:t>
            </a:r>
            <a:r>
              <a:rPr lang="en-GB" baseline="0" noProof="0" dirty="0"/>
              <a:t> </a:t>
            </a:r>
            <a:r>
              <a:rPr lang="en-GB" baseline="0" noProof="0" dirty="0" err="1"/>
              <a:t>huu</a:t>
            </a:r>
            <a:r>
              <a:rPr lang="en-GB" baseline="0" noProof="0" dirty="0"/>
              <a:t> </a:t>
            </a:r>
            <a:r>
              <a:rPr lang="en-GB" baseline="0" noProof="0" dirty="0" err="1"/>
              <a:t>mapema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, </a:t>
            </a:r>
            <a:r>
              <a:rPr lang="en-GB" baseline="0" noProof="0" dirty="0" err="1"/>
              <a:t>kitini</a:t>
            </a:r>
            <a:r>
              <a:rPr lang="en-GB" baseline="0" noProof="0" dirty="0"/>
              <a:t> 3.4.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T-o-T </a:t>
            </a:r>
            <a:r>
              <a:rPr lang="en-GB" baseline="0" noProof="0" dirty="0" err="1"/>
              <a:t>baada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1 au 2 – </a:t>
            </a:r>
            <a:r>
              <a:rPr lang="en-GB" baseline="0" noProof="0" dirty="0" err="1"/>
              <a:t>wanapoanza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programu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tailor-made.</a:t>
            </a:r>
            <a:r>
              <a:rPr lang="en-GB" noProof="0" dirty="0"/>
              <a:t> </a:t>
            </a:r>
            <a:r>
              <a:rPr lang="en-GB" noProof="0" dirty="0" err="1"/>
              <a:t>Hichi</a:t>
            </a:r>
            <a:r>
              <a:rPr lang="en-GB" noProof="0" dirty="0"/>
              <a:t> </a:t>
            </a:r>
            <a:r>
              <a:rPr lang="en-GB" noProof="0" dirty="0" err="1"/>
              <a:t>ndicho</a:t>
            </a:r>
            <a:r>
              <a:rPr lang="en-GB" noProof="0" dirty="0"/>
              <a:t> </a:t>
            </a:r>
            <a:r>
              <a:rPr lang="en-GB" noProof="0" dirty="0" err="1"/>
              <a:t>unachofikiria</a:t>
            </a:r>
            <a:r>
              <a:rPr lang="en-GB" noProof="0" dirty="0"/>
              <a:t> </a:t>
            </a:r>
            <a:r>
              <a:rPr lang="en-GB" noProof="0" dirty="0" err="1"/>
              <a:t>ni</a:t>
            </a:r>
            <a:r>
              <a:rPr lang="en-GB" noProof="0" dirty="0"/>
              <a:t> </a:t>
            </a:r>
            <a:r>
              <a:rPr lang="en-GB" noProof="0" dirty="0" err="1"/>
              <a:t>bora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. </a:t>
            </a:r>
            <a:r>
              <a:rPr lang="en-GB" baseline="0" noProof="0" dirty="0" err="1"/>
              <a:t>Unapoitoa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baada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1, </a:t>
            </a:r>
            <a:r>
              <a:rPr lang="en-GB" baseline="0" noProof="0" dirty="0" err="1"/>
              <a:t>wamejaribu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wakosoaji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au </a:t>
            </a:r>
            <a:r>
              <a:rPr lang="en-GB" baseline="0" noProof="0" dirty="0" err="1"/>
              <a:t>kufurahia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muundo</a:t>
            </a:r>
            <a:r>
              <a:rPr lang="en-GB" baseline="0" noProof="0" dirty="0"/>
              <a:t> </a:t>
            </a:r>
            <a:r>
              <a:rPr lang="en-GB" baseline="0" noProof="0" dirty="0" err="1"/>
              <a:t>huu</a:t>
            </a:r>
            <a:r>
              <a:rPr lang="en-GB" baseline="0" noProof="0" dirty="0"/>
              <a:t> </a:t>
            </a:r>
            <a:r>
              <a:rPr lang="en-GB" baseline="0" noProof="0" dirty="0" err="1"/>
              <a:t>kama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msaada</a:t>
            </a:r>
            <a:r>
              <a:rPr lang="en-GB" baseline="0" noProof="0" dirty="0"/>
              <a:t>.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31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Maswali</a:t>
            </a:r>
            <a:r>
              <a:rPr lang="en-US" sz="1200" dirty="0"/>
              <a:t> </a:t>
            </a:r>
            <a:r>
              <a:rPr lang="en-US" sz="1200" dirty="0" err="1"/>
              <a:t>haya</a:t>
            </a:r>
            <a:r>
              <a:rPr lang="en-US" sz="1200" dirty="0"/>
              <a:t> </a:t>
            </a:r>
            <a:r>
              <a:rPr lang="en-US" sz="1200" dirty="0" err="1"/>
              <a:t>yatarudi</a:t>
            </a:r>
            <a:r>
              <a:rPr lang="en-US" sz="1200" baseline="0" dirty="0"/>
              <a:t> </a:t>
            </a:r>
            <a:r>
              <a:rPr lang="en-US" sz="1200" baseline="0" dirty="0" err="1"/>
              <a:t>tena</a:t>
            </a:r>
            <a:r>
              <a:rPr lang="en-US" sz="1200" baseline="0" dirty="0"/>
              <a:t> </a:t>
            </a:r>
            <a:r>
              <a:rPr lang="en-US" sz="1200" baseline="0" dirty="0" err="1"/>
              <a:t>katika</a:t>
            </a:r>
            <a:r>
              <a:rPr lang="en-US" sz="1200" baseline="0" dirty="0"/>
              <a:t> </a:t>
            </a:r>
            <a:r>
              <a:rPr lang="en-US" sz="1200" baseline="0" dirty="0" err="1"/>
              <a:t>kipindi</a:t>
            </a:r>
            <a:r>
              <a:rPr lang="en-US" sz="1200" baseline="0" dirty="0"/>
              <a:t> cha </a:t>
            </a:r>
            <a:r>
              <a:rPr lang="en-US" sz="1200" baseline="0" dirty="0" err="1"/>
              <a:t>siku</a:t>
            </a:r>
            <a:r>
              <a:rPr lang="en-US" sz="1200" baseline="0" dirty="0"/>
              <a:t> </a:t>
            </a:r>
            <a:r>
              <a:rPr lang="en-US" sz="1200" baseline="0" dirty="0" err="1"/>
              <a:t>sita</a:t>
            </a:r>
            <a:r>
              <a:rPr lang="en-US" sz="1200" baseline="0" dirty="0"/>
              <a:t> </a:t>
            </a:r>
            <a:r>
              <a:rPr lang="en-US" sz="1200" baseline="0" dirty="0" err="1"/>
              <a:t>zijazo</a:t>
            </a:r>
            <a:r>
              <a:rPr lang="en-US" sz="1200" baseline="0" dirty="0"/>
              <a:t> </a:t>
            </a:r>
            <a:r>
              <a:rPr lang="en-US" sz="1200" baseline="0" dirty="0" err="1"/>
              <a:t>mada</a:t>
            </a:r>
            <a:r>
              <a:rPr lang="en-US" sz="1200" baseline="0" dirty="0"/>
              <a:t> </a:t>
            </a:r>
            <a:r>
              <a:rPr lang="en-US" sz="1200" baseline="0" dirty="0" err="1"/>
              <a:t>itakapoboreshwa</a:t>
            </a:r>
            <a:r>
              <a:rPr lang="en-US" sz="1200" dirty="0"/>
              <a:t>. Ni </a:t>
            </a:r>
            <a:r>
              <a:rPr lang="en-US" sz="1200" dirty="0" err="1"/>
              <a:t>vizuri</a:t>
            </a:r>
            <a:r>
              <a:rPr lang="en-US" sz="1200" dirty="0"/>
              <a:t> </a:t>
            </a:r>
            <a:r>
              <a:rPr lang="en-US" sz="1200" dirty="0" err="1"/>
              <a:t>kuanza</a:t>
            </a:r>
            <a:r>
              <a:rPr lang="en-US" sz="1200" dirty="0"/>
              <a:t> </a:t>
            </a:r>
            <a:r>
              <a:rPr lang="en-US" sz="1200" dirty="0" err="1"/>
              <a:t>kutoka</a:t>
            </a:r>
            <a:r>
              <a:rPr lang="en-US" sz="1200" dirty="0"/>
              <a:t> </a:t>
            </a:r>
            <a:r>
              <a:rPr lang="en-US" sz="1200" dirty="0" err="1"/>
              <a:t>mwanzo</a:t>
            </a:r>
            <a:r>
              <a:rPr lang="en-US" sz="1200" dirty="0"/>
              <a:t> </a:t>
            </a:r>
            <a:r>
              <a:rPr lang="en-US" sz="1200" dirty="0" err="1"/>
              <a:t>kuwauliza</a:t>
            </a:r>
            <a:r>
              <a:rPr lang="en-US" sz="1200" dirty="0"/>
              <a:t> </a:t>
            </a:r>
            <a:r>
              <a:rPr lang="en-US" sz="1200" dirty="0" err="1"/>
              <a:t>washiriki</a:t>
            </a:r>
            <a:r>
              <a:rPr lang="en-US" sz="1200" dirty="0"/>
              <a:t> </a:t>
            </a:r>
            <a:r>
              <a:rPr lang="en-US" sz="1200" dirty="0" err="1"/>
              <a:t>wako</a:t>
            </a:r>
            <a:r>
              <a:rPr lang="en-US" sz="1200" baseline="0" dirty="0"/>
              <a:t> </a:t>
            </a:r>
            <a:r>
              <a:rPr lang="en-US" sz="1200" baseline="0" dirty="0" err="1"/>
              <a:t>wanachokifikiria</a:t>
            </a:r>
            <a:r>
              <a:rPr lang="en-US" sz="1200" baseline="0" dirty="0"/>
              <a:t> </a:t>
            </a:r>
            <a:r>
              <a:rPr lang="en-US" sz="1200" baseline="0" dirty="0" err="1"/>
              <a:t>kuhusu</a:t>
            </a:r>
            <a:r>
              <a:rPr lang="en-US" sz="1200" baseline="0" dirty="0"/>
              <a:t> </a:t>
            </a:r>
            <a:r>
              <a:rPr lang="en-US" sz="1200" baseline="0" dirty="0" err="1"/>
              <a:t>mada</a:t>
            </a:r>
            <a:r>
              <a:rPr lang="en-US" sz="1200" baseline="0" dirty="0"/>
              <a:t>, </a:t>
            </a:r>
            <a:r>
              <a:rPr lang="en-US" sz="1200" baseline="0" dirty="0" err="1"/>
              <a:t>na</a:t>
            </a:r>
            <a:r>
              <a:rPr lang="en-US" sz="1200" baseline="0" dirty="0"/>
              <a:t> </a:t>
            </a:r>
            <a:r>
              <a:rPr lang="en-US" sz="1200" baseline="0" dirty="0" err="1"/>
              <a:t>kurekebisha</a:t>
            </a:r>
            <a:r>
              <a:rPr lang="en-US" sz="1200" baseline="0" dirty="0"/>
              <a:t> </a:t>
            </a:r>
            <a:r>
              <a:rPr lang="en-US" sz="1200" baseline="0" dirty="0" err="1"/>
              <a:t>jaribio</a:t>
            </a:r>
            <a:r>
              <a:rPr lang="en-US" sz="1200" baseline="0" dirty="0"/>
              <a:t> la </a:t>
            </a:r>
            <a:r>
              <a:rPr lang="en-US" sz="1200" baseline="0" dirty="0" err="1"/>
              <a:t>mwanzo</a:t>
            </a:r>
            <a:r>
              <a:rPr lang="en-US" sz="1200" baseline="0" dirty="0"/>
              <a:t> </a:t>
            </a:r>
            <a:r>
              <a:rPr lang="en-US" sz="1200" baseline="0" dirty="0" err="1"/>
              <a:t>katika</a:t>
            </a:r>
            <a:r>
              <a:rPr lang="en-US" sz="1200" baseline="0" dirty="0"/>
              <a:t> </a:t>
            </a:r>
            <a:r>
              <a:rPr lang="en-US" sz="1200" baseline="0" dirty="0" err="1"/>
              <a:t>njia</a:t>
            </a:r>
            <a:r>
              <a:rPr lang="en-US" sz="1200" baseline="0" dirty="0"/>
              <a:t> </a:t>
            </a:r>
            <a:r>
              <a:rPr lang="en-US" sz="1200" baseline="0" dirty="0" err="1"/>
              <a:t>chanya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94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Kwa mara </a:t>
            </a:r>
            <a:r>
              <a:rPr lang="en-GB" noProof="0" dirty="0" err="1"/>
              <a:t>nyengine</a:t>
            </a:r>
            <a:r>
              <a:rPr lang="en-GB" noProof="0" dirty="0"/>
              <a:t> </a:t>
            </a:r>
            <a:r>
              <a:rPr lang="en-GB" noProof="0" dirty="0" err="1"/>
              <a:t>tena</a:t>
            </a:r>
            <a:r>
              <a:rPr lang="en-GB" noProof="0" dirty="0"/>
              <a:t>, </a:t>
            </a:r>
            <a:r>
              <a:rPr lang="en-GB" noProof="0" dirty="0" err="1"/>
              <a:t>chukua</a:t>
            </a:r>
            <a:r>
              <a:rPr lang="en-GB" noProof="0" dirty="0"/>
              <a:t> </a:t>
            </a:r>
            <a:r>
              <a:rPr lang="en-GB" noProof="0" dirty="0" err="1"/>
              <a:t>mudu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hivyo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maswali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haya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mawili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Wasipojibu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mara</a:t>
            </a:r>
            <a:r>
              <a:rPr lang="en-GB" baseline="0" noProof="0" dirty="0"/>
              <a:t> </a:t>
            </a:r>
            <a:r>
              <a:rPr lang="en-GB" baseline="0" noProof="0" dirty="0" err="1"/>
              <a:t>moja</a:t>
            </a:r>
            <a:r>
              <a:rPr lang="en-GB" baseline="0" noProof="0" dirty="0"/>
              <a:t> (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haraka</a:t>
            </a:r>
            <a:r>
              <a:rPr lang="en-GB" baseline="0" noProof="0" dirty="0"/>
              <a:t>),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mkimya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subiri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noProof="0" dirty="0"/>
              <a:t>. </a:t>
            </a:r>
            <a:r>
              <a:rPr lang="en-GB" noProof="0" dirty="0" err="1"/>
              <a:t>Watakuja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kutoa</a:t>
            </a:r>
            <a:r>
              <a:rPr lang="en-GB" noProof="0" dirty="0"/>
              <a:t> </a:t>
            </a:r>
            <a:r>
              <a:rPr lang="en-GB" noProof="0" dirty="0" err="1"/>
              <a:t>mchango</a:t>
            </a:r>
            <a:r>
              <a:rPr lang="en-GB" noProof="0" dirty="0"/>
              <a:t> </a:t>
            </a:r>
            <a:r>
              <a:rPr lang="en-GB" noProof="0" dirty="0" err="1"/>
              <a:t>wao</a:t>
            </a:r>
            <a:r>
              <a:rPr lang="en-GB" noProof="0" dirty="0"/>
              <a:t>. </a:t>
            </a:r>
            <a:r>
              <a:rPr lang="en-GB" noProof="0" dirty="0" err="1"/>
              <a:t>Wahimize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ambao</a:t>
            </a:r>
            <a:r>
              <a:rPr lang="en-GB" baseline="0" noProof="0" dirty="0"/>
              <a:t> </a:t>
            </a:r>
            <a:r>
              <a:rPr lang="en-GB" baseline="0" noProof="0" dirty="0" err="1"/>
              <a:t>hawasemi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kujaribu</a:t>
            </a:r>
            <a:r>
              <a:rPr lang="en-GB" baseline="0" noProof="0" dirty="0"/>
              <a:t>. </a:t>
            </a:r>
            <a:r>
              <a:rPr lang="en-GB" baseline="0" noProof="0" dirty="0" err="1"/>
              <a:t>Ushauri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yako</a:t>
            </a:r>
            <a:r>
              <a:rPr lang="en-GB" noProof="0" dirty="0"/>
              <a:t>…. </a:t>
            </a:r>
            <a:r>
              <a:rPr lang="en-GB" noProof="0" dirty="0" err="1"/>
              <a:t>Jaribu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kutafuta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maelezo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yako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mwenyewe</a:t>
            </a:r>
            <a:r>
              <a:rPr lang="en-GB" noProof="0" dirty="0"/>
              <a:t>,;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kujifanyia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mwenyewe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noProof="0" dirty="0"/>
              <a:t>. </a:t>
            </a:r>
          </a:p>
          <a:p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inamaanisha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kufikiria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kuhusu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matarajio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maadili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ambayo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watafutaji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wabunifu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wanakuwa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uelewa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wanachodhani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Watagundua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kinachowapa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hisia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kuridhika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wanachopenda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wasichopenda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bado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wanahitaji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kuendeleza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kulingana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matarajio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74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Kwa mara </a:t>
            </a:r>
            <a:r>
              <a:rPr lang="en-GB" noProof="0" dirty="0" err="1"/>
              <a:t>nyengine</a:t>
            </a:r>
            <a:r>
              <a:rPr lang="en-GB" noProof="0" dirty="0"/>
              <a:t> </a:t>
            </a:r>
            <a:r>
              <a:rPr lang="en-GB" noProof="0" dirty="0" err="1"/>
              <a:t>tena</a:t>
            </a:r>
            <a:r>
              <a:rPr lang="en-GB" noProof="0" dirty="0"/>
              <a:t>, </a:t>
            </a:r>
            <a:r>
              <a:rPr lang="en-GB" noProof="0" dirty="0" err="1"/>
              <a:t>chukua</a:t>
            </a:r>
            <a:r>
              <a:rPr lang="en-GB" noProof="0" dirty="0"/>
              <a:t> </a:t>
            </a:r>
            <a:r>
              <a:rPr lang="en-GB" noProof="0" dirty="0" err="1"/>
              <a:t>mudu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hivyo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maswali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haya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mawili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Wasipojibu</a:t>
            </a:r>
            <a:r>
              <a:rPr lang="en-GB" baseline="0" noProof="0" dirty="0"/>
              <a:t> mara </a:t>
            </a:r>
            <a:r>
              <a:rPr lang="en-GB" baseline="0" noProof="0" dirty="0" err="1"/>
              <a:t>moja</a:t>
            </a:r>
            <a:r>
              <a:rPr lang="en-GB" baseline="0" noProof="0" dirty="0"/>
              <a:t> (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haraka</a:t>
            </a:r>
            <a:r>
              <a:rPr lang="en-GB" baseline="0" noProof="0" dirty="0"/>
              <a:t>),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mkimya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subiri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noProof="0" dirty="0"/>
              <a:t>. </a:t>
            </a:r>
            <a:r>
              <a:rPr lang="en-GB" noProof="0" dirty="0" err="1"/>
              <a:t>Watakuja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kutoa</a:t>
            </a:r>
            <a:r>
              <a:rPr lang="en-GB" noProof="0" dirty="0"/>
              <a:t> </a:t>
            </a:r>
            <a:r>
              <a:rPr lang="en-GB" noProof="0" dirty="0" err="1"/>
              <a:t>mchango</a:t>
            </a:r>
            <a:r>
              <a:rPr lang="en-GB" noProof="0" dirty="0"/>
              <a:t> </a:t>
            </a:r>
            <a:r>
              <a:rPr lang="en-GB" noProof="0" dirty="0" err="1"/>
              <a:t>wao</a:t>
            </a:r>
            <a:r>
              <a:rPr lang="en-GB" noProof="0" dirty="0"/>
              <a:t>. </a:t>
            </a:r>
            <a:r>
              <a:rPr lang="en-GB" noProof="0" dirty="0" err="1"/>
              <a:t>Wahimize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ambao</a:t>
            </a:r>
            <a:r>
              <a:rPr lang="en-GB" baseline="0" noProof="0" dirty="0"/>
              <a:t> </a:t>
            </a:r>
            <a:r>
              <a:rPr lang="en-GB" baseline="0" noProof="0" dirty="0" err="1"/>
              <a:t>hawasemi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kujaribu</a:t>
            </a:r>
            <a:r>
              <a:rPr lang="en-GB" baseline="0" noProof="0" dirty="0"/>
              <a:t>. </a:t>
            </a:r>
            <a:r>
              <a:rPr lang="en-GB" baseline="0" noProof="0" dirty="0" err="1"/>
              <a:t>Ushauri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yako</a:t>
            </a:r>
            <a:r>
              <a:rPr lang="en-GB" noProof="0" dirty="0"/>
              <a:t>…. </a:t>
            </a:r>
            <a:r>
              <a:rPr lang="en-GB" noProof="0" dirty="0" err="1"/>
              <a:t>Jaribu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kutafuta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maelezo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yako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mwenyewe</a:t>
            </a:r>
            <a:r>
              <a:rPr lang="en-GB" noProof="0" dirty="0"/>
              <a:t>,;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kujifanyia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mwenyewe</a:t>
            </a:r>
            <a:r>
              <a:rPr lang="en-GB" baseline="0" noProof="0" dirty="0"/>
              <a:t> pia</a:t>
            </a:r>
            <a:r>
              <a:rPr lang="en-GB" noProof="0" dirty="0"/>
              <a:t>. </a:t>
            </a:r>
          </a:p>
          <a:p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inamaanisha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kufikiria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kuhusu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matarajio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maadili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ambayo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watafutaji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wabunifu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wanakuwa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uelewa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wanachodhani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Watagundua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kinachowapa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hisia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kuridhika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wanachopenda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wasichopenda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bado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wanahitaji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kuendeleza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kulingana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matarajio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8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karibu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sanduku</a:t>
            </a:r>
            <a:r>
              <a:rPr lang="en-GB" baseline="0" noProof="0" dirty="0"/>
              <a:t> la </a:t>
            </a:r>
            <a:r>
              <a:rPr lang="en-GB" baseline="0" noProof="0" dirty="0" err="1"/>
              <a:t>zana</a:t>
            </a:r>
            <a:r>
              <a:rPr lang="en-GB" noProof="0" dirty="0"/>
              <a:t>: </a:t>
            </a:r>
            <a:r>
              <a:rPr lang="en-GB" noProof="0" dirty="0" err="1"/>
              <a:t>unatambua</a:t>
            </a:r>
            <a:r>
              <a:rPr lang="en-GB" noProof="0" dirty="0"/>
              <a:t> </a:t>
            </a:r>
            <a:r>
              <a:rPr lang="en-GB" noProof="0" dirty="0" err="1"/>
              <a:t>aina</a:t>
            </a:r>
            <a:r>
              <a:rPr lang="en-GB" noProof="0" dirty="0"/>
              <a:t> </a:t>
            </a:r>
            <a:r>
              <a:rPr lang="en-GB" noProof="0" dirty="0" err="1"/>
              <a:t>nne</a:t>
            </a:r>
            <a:r>
              <a:rPr lang="en-GB" noProof="0" dirty="0"/>
              <a:t> </a:t>
            </a:r>
            <a:r>
              <a:rPr lang="en-GB" noProof="0" dirty="0" err="1"/>
              <a:t>za</a:t>
            </a:r>
            <a:r>
              <a:rPr lang="en-GB" noProof="0" dirty="0"/>
              <a:t> </a:t>
            </a:r>
            <a:r>
              <a:rPr lang="en-GB" noProof="0" dirty="0" err="1"/>
              <a:t>mazoezi</a:t>
            </a:r>
            <a:r>
              <a:rPr lang="en-GB" noProof="0" dirty="0"/>
              <a:t> </a:t>
            </a:r>
            <a:r>
              <a:rPr lang="en-GB" noProof="0" dirty="0" err="1"/>
              <a:t>katika</a:t>
            </a:r>
            <a:r>
              <a:rPr lang="en-GB" noProof="0" dirty="0"/>
              <a:t> </a:t>
            </a:r>
            <a:r>
              <a:rPr lang="en-GB" noProof="0" dirty="0" err="1"/>
              <a:t>maelezo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jumla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hii</a:t>
            </a:r>
            <a:r>
              <a:rPr lang="en-GB" noProof="0" dirty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729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Utaona</a:t>
            </a:r>
            <a:r>
              <a:rPr lang="en-GB" noProof="0" dirty="0"/>
              <a:t> </a:t>
            </a:r>
            <a:r>
              <a:rPr lang="en-GB" noProof="0" dirty="0" err="1"/>
              <a:t>kwamba</a:t>
            </a:r>
            <a:r>
              <a:rPr lang="en-GB" noProof="0" dirty="0"/>
              <a:t> </a:t>
            </a:r>
            <a:r>
              <a:rPr lang="en-GB" noProof="0" dirty="0" err="1"/>
              <a:t>washiriki</a:t>
            </a:r>
            <a:r>
              <a:rPr lang="en-GB" noProof="0" dirty="0"/>
              <a:t> </a:t>
            </a:r>
            <a:r>
              <a:rPr lang="en-GB" noProof="0" dirty="0" err="1"/>
              <a:t>wanajua</a:t>
            </a:r>
            <a:r>
              <a:rPr lang="en-GB" noProof="0" dirty="0"/>
              <a:t> </a:t>
            </a:r>
            <a:r>
              <a:rPr lang="en-GB" noProof="0" dirty="0" err="1"/>
              <a:t>sana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sasa</a:t>
            </a:r>
            <a:r>
              <a:rPr lang="en-GB" noProof="0" dirty="0"/>
              <a:t> </a:t>
            </a:r>
            <a:r>
              <a:rPr lang="en-GB" noProof="0" dirty="0" err="1"/>
              <a:t>muundo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sanduku</a:t>
            </a:r>
            <a:r>
              <a:rPr lang="en-GB" noProof="0" dirty="0"/>
              <a:t> la </a:t>
            </a:r>
            <a:r>
              <a:rPr lang="en-GB" noProof="0" dirty="0" err="1"/>
              <a:t>zana</a:t>
            </a:r>
            <a:r>
              <a:rPr lang="en-GB" noProof="0" dirty="0"/>
              <a:t>. </a:t>
            </a:r>
            <a:r>
              <a:rPr lang="en-GB" noProof="0" dirty="0" err="1"/>
              <a:t>Watajua</a:t>
            </a:r>
            <a:r>
              <a:rPr lang="en-GB" noProof="0" dirty="0"/>
              <a:t> </a:t>
            </a:r>
            <a:r>
              <a:rPr lang="en-GB" noProof="0" dirty="0" err="1"/>
              <a:t>namna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kulitumia</a:t>
            </a:r>
            <a:r>
              <a:rPr lang="en-GB" noProof="0" dirty="0"/>
              <a:t>, </a:t>
            </a:r>
            <a:r>
              <a:rPr lang="en-GB" noProof="0" dirty="0" err="1"/>
              <a:t>kufanya</a:t>
            </a:r>
            <a:r>
              <a:rPr lang="en-GB" noProof="0" dirty="0"/>
              <a:t> </a:t>
            </a:r>
            <a:r>
              <a:rPr lang="en-GB" noProof="0" dirty="0" err="1"/>
              <a:t>kazi</a:t>
            </a:r>
            <a:r>
              <a:rPr lang="en-GB" noProof="0" dirty="0"/>
              <a:t> </a:t>
            </a:r>
            <a:r>
              <a:rPr lang="en-GB" noProof="0" dirty="0" err="1"/>
              <a:t>zaidi</a:t>
            </a:r>
            <a:r>
              <a:rPr lang="en-GB" noProof="0" dirty="0"/>
              <a:t> </a:t>
            </a:r>
            <a:r>
              <a:rPr lang="en-GB" noProof="0" dirty="0" err="1"/>
              <a:t>kutoka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maelezo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jumla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hadi</a:t>
            </a:r>
            <a:r>
              <a:rPr lang="en-GB" baseline="0" noProof="0" dirty="0"/>
              <a:t> </a:t>
            </a:r>
            <a:r>
              <a:rPr lang="en-GB" baseline="0" noProof="0" dirty="0" err="1"/>
              <a:t>maelezo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mazoezi</a:t>
            </a:r>
            <a:r>
              <a:rPr lang="en-GB" noProof="0" dirty="0"/>
              <a:t>.</a:t>
            </a:r>
          </a:p>
          <a:p>
            <a:r>
              <a:rPr lang="en-GB" noProof="0" dirty="0" err="1"/>
              <a:t>Tembea</a:t>
            </a:r>
            <a:r>
              <a:rPr lang="en-GB" noProof="0" dirty="0"/>
              <a:t> </a:t>
            </a:r>
            <a:r>
              <a:rPr lang="en-GB" noProof="0" dirty="0" err="1"/>
              <a:t>tembea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, </a:t>
            </a:r>
            <a:r>
              <a:rPr lang="en-GB" baseline="0" noProof="0" dirty="0" err="1"/>
              <a:t>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wanapokuwa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maswali</a:t>
            </a:r>
            <a:r>
              <a:rPr lang="en-GB" baseline="0" noProof="0" dirty="0"/>
              <a:t>, </a:t>
            </a:r>
            <a:r>
              <a:rPr lang="en-GB" baseline="0" noProof="0" dirty="0" err="1"/>
              <a:t>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dondoo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unapogundua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matayarisho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yanaenda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siko</a:t>
            </a:r>
            <a:r>
              <a:rPr lang="en-GB" baseline="0" noProof="0" dirty="0"/>
              <a:t>, </a:t>
            </a:r>
            <a:r>
              <a:rPr lang="en-GB" baseline="0" noProof="0" dirty="0" err="1"/>
              <a:t>mara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nyengine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kusaidia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kidogo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marekebisho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dogo</a:t>
            </a:r>
            <a:r>
              <a:rPr lang="en-GB" noProof="0" dirty="0"/>
              <a:t>. </a:t>
            </a:r>
            <a:r>
              <a:rPr lang="en-GB" noProof="0" dirty="0" err="1"/>
              <a:t>Kuwa</a:t>
            </a:r>
            <a:r>
              <a:rPr lang="en-GB" noProof="0" dirty="0"/>
              <a:t> </a:t>
            </a:r>
            <a:r>
              <a:rPr lang="en-GB" noProof="0" dirty="0" err="1"/>
              <a:t>mbunifu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unga</a:t>
            </a:r>
            <a:r>
              <a:rPr lang="en-GB" baseline="0" noProof="0" dirty="0"/>
              <a:t> </a:t>
            </a:r>
            <a:r>
              <a:rPr lang="en-GB" baseline="0" noProof="0" dirty="0" err="1"/>
              <a:t>mkono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tailor-made. </a:t>
            </a:r>
            <a:r>
              <a:rPr lang="en-GB" baseline="0" noProof="0" dirty="0" err="1"/>
              <a:t>Hakuna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haja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kuunga</a:t>
            </a:r>
            <a:r>
              <a:rPr lang="en-GB" baseline="0" noProof="0" dirty="0"/>
              <a:t> </a:t>
            </a:r>
            <a:r>
              <a:rPr lang="en-GB" baseline="0" noProof="0" dirty="0" err="1"/>
              <a:t>mkono</a:t>
            </a:r>
            <a:r>
              <a:rPr lang="en-GB" baseline="0" noProof="0" dirty="0"/>
              <a:t>? </a:t>
            </a:r>
            <a:r>
              <a:rPr lang="en-GB" baseline="0" noProof="0" dirty="0" err="1"/>
              <a:t>Sikiliza</a:t>
            </a:r>
            <a:r>
              <a:rPr lang="en-GB" baseline="0" noProof="0" dirty="0"/>
              <a:t> </a:t>
            </a:r>
            <a:r>
              <a:rPr lang="en-GB" baseline="0" noProof="0" dirty="0" err="1"/>
              <a:t>tu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usisumbue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4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5211"/>
            <a:ext cx="5841484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Wakufunzi</a:t>
            </a:r>
            <a:b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Maendeleo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Kazi</a:t>
            </a:r>
            <a:endParaRPr lang="en-US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594464"/>
            <a:ext cx="4817328" cy="13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Siku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3  ‘</a:t>
            </a:r>
            <a:r>
              <a:rPr lang="en-GB" altLang="en-US" sz="2000" b="1" dirty="0" err="1">
                <a:solidFill>
                  <a:schemeClr val="bg1"/>
                </a:solidFill>
              </a:rPr>
              <a:t>Gundua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shauku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yako</a:t>
            </a:r>
            <a:r>
              <a:rPr lang="en-GB" altLang="en-US" sz="2000" b="1" dirty="0">
                <a:solidFill>
                  <a:schemeClr val="bg1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8308" y="1213036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9D47F6-7178-1241-BDF1-5862A0991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Maelezo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jumla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‘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gundua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shauku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yako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383" y="2013426"/>
            <a:ext cx="77206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jumla</a:t>
            </a:r>
            <a:r>
              <a:rPr lang="en-US" sz="2400" dirty="0"/>
              <a:t>, </a:t>
            </a:r>
            <a:r>
              <a:rPr lang="en-US" sz="2400" dirty="0" err="1"/>
              <a:t>kuna</a:t>
            </a:r>
            <a:r>
              <a:rPr lang="en-US" sz="2400" dirty="0"/>
              <a:t> </a:t>
            </a:r>
            <a:r>
              <a:rPr lang="en-US" sz="2400" dirty="0" err="1"/>
              <a:t>mazoezi</a:t>
            </a:r>
            <a:r>
              <a:rPr lang="en-US" sz="2400" dirty="0"/>
              <a:t> 14 ‘</a:t>
            </a:r>
            <a:r>
              <a:rPr lang="en-US" sz="2400" dirty="0" err="1"/>
              <a:t>Gundua</a:t>
            </a:r>
            <a:r>
              <a:rPr lang="en-US" sz="2400" dirty="0"/>
              <a:t> </a:t>
            </a:r>
            <a:r>
              <a:rPr lang="en-US" sz="2400" dirty="0" err="1"/>
              <a:t>shauku</a:t>
            </a:r>
            <a:r>
              <a:rPr lang="en-US" sz="2400" dirty="0"/>
              <a:t> </a:t>
            </a:r>
            <a:r>
              <a:rPr lang="en-US" sz="2400" dirty="0" err="1"/>
              <a:t>yako</a:t>
            </a:r>
            <a:r>
              <a:rPr lang="en-US" sz="2400" dirty="0"/>
              <a:t>’: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kujua</a:t>
            </a:r>
            <a:r>
              <a:rPr lang="en-US" sz="2400" dirty="0"/>
              <a:t> </a:t>
            </a:r>
            <a:r>
              <a:rPr lang="en-US" sz="2400" dirty="0" err="1"/>
              <a:t>wakati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shughuli</a:t>
            </a:r>
            <a:r>
              <a:rPr lang="en-US" sz="2400" dirty="0"/>
              <a:t> </a:t>
            </a:r>
            <a:r>
              <a:rPr lang="en-US" sz="2400" dirty="0" err="1"/>
              <a:t>unapojisikia</a:t>
            </a:r>
            <a:r>
              <a:rPr lang="en-US" sz="2400" dirty="0"/>
              <a:t> </a:t>
            </a:r>
            <a:r>
              <a:rPr lang="en-US" sz="2400" dirty="0" err="1"/>
              <a:t>vyema</a:t>
            </a:r>
            <a:r>
              <a:rPr lang="en-US" sz="2400" dirty="0"/>
              <a:t> </a:t>
            </a:r>
            <a:r>
              <a:rPr lang="en-US" sz="2400" dirty="0" err="1"/>
              <a:t>sana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kutumia</a:t>
            </a:r>
            <a:r>
              <a:rPr lang="en-US" sz="2400" dirty="0"/>
              <a:t> </a:t>
            </a:r>
            <a:r>
              <a:rPr lang="en-US" sz="2400" dirty="0" err="1"/>
              <a:t>ubunifu</a:t>
            </a:r>
            <a:r>
              <a:rPr lang="en-US" sz="2400" dirty="0"/>
              <a:t> </a:t>
            </a:r>
            <a:r>
              <a:rPr lang="en-US" sz="2400" dirty="0" err="1"/>
              <a:t>wako</a:t>
            </a:r>
            <a:r>
              <a:rPr lang="en-US" sz="2400" dirty="0"/>
              <a:t> </a:t>
            </a:r>
            <a:r>
              <a:rPr lang="en-US" sz="2400" dirty="0" err="1"/>
              <a:t>kujielezea</a:t>
            </a:r>
            <a:r>
              <a:rPr lang="en-US" sz="2400" dirty="0"/>
              <a:t> </a:t>
            </a:r>
            <a:r>
              <a:rPr lang="en-US" sz="2400" dirty="0" err="1"/>
              <a:t>juu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hamu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shauku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kugundua</a:t>
            </a:r>
            <a:r>
              <a:rPr lang="en-US" sz="2400" dirty="0"/>
              <a:t> </a:t>
            </a:r>
            <a:r>
              <a:rPr lang="en-US" sz="2400" dirty="0" err="1"/>
              <a:t>maadili</a:t>
            </a:r>
            <a:r>
              <a:rPr lang="en-US" sz="2400" dirty="0"/>
              <a:t> </a:t>
            </a:r>
            <a:r>
              <a:rPr lang="en-US" sz="2400" dirty="0" err="1"/>
              <a:t>makuu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kazi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kazi</a:t>
            </a:r>
            <a:r>
              <a:rPr lang="en-US" sz="2400" dirty="0"/>
              <a:t> </a:t>
            </a:r>
            <a:r>
              <a:rPr lang="en-US" sz="2400" dirty="0" err="1"/>
              <a:t>yako</a:t>
            </a:r>
            <a:r>
              <a:rPr lang="en-US" sz="2400" dirty="0"/>
              <a:t> bora;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kuhadithia</a:t>
            </a:r>
            <a:r>
              <a:rPr lang="en-US" sz="2400" dirty="0"/>
              <a:t> </a:t>
            </a:r>
            <a:r>
              <a:rPr lang="en-US" sz="2400" dirty="0" err="1"/>
              <a:t>hadithi</a:t>
            </a:r>
            <a:r>
              <a:rPr lang="en-US" sz="2400" dirty="0"/>
              <a:t> </a:t>
            </a:r>
            <a:r>
              <a:rPr lang="en-US" sz="2400" dirty="0" err="1"/>
              <a:t>yako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kufanya</a:t>
            </a:r>
            <a:r>
              <a:rPr lang="en-US" sz="2400" dirty="0"/>
              <a:t> </a:t>
            </a:r>
            <a:r>
              <a:rPr lang="en-US" sz="2400" dirty="0" err="1"/>
              <a:t>mipango</a:t>
            </a:r>
            <a:r>
              <a:rPr lang="en-US" sz="2400" dirty="0"/>
              <a:t> </a:t>
            </a:r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ajili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maisha</a:t>
            </a:r>
            <a:r>
              <a:rPr lang="en-US" sz="2400" dirty="0"/>
              <a:t>, </a:t>
            </a:r>
            <a:r>
              <a:rPr lang="en-US" sz="2400" dirty="0" err="1"/>
              <a:t>kipi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muhimu</a:t>
            </a:r>
            <a:r>
              <a:rPr lang="en-US" sz="2400" dirty="0"/>
              <a:t> </a:t>
            </a:r>
            <a:r>
              <a:rPr lang="en-US" sz="2400" dirty="0" err="1"/>
              <a:t>kwako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8B73EE29-F149-D941-BF0D-70696F3ED3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F90D2FE-0A5E-6140-B3A9-742BCDA78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Kuchagua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mazoezi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3" y="1904628"/>
            <a:ext cx="7293471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Katika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makundi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madogo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madogo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unasoma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maelezo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mazoezi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yote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mada</a:t>
            </a:r>
            <a:r>
              <a:rPr lang="en-US" altLang="en-US" sz="2400" dirty="0"/>
              <a:t> ‘</a:t>
            </a:r>
            <a:r>
              <a:rPr lang="en-US" altLang="en-US" sz="2400" dirty="0" err="1"/>
              <a:t>Gundua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shauku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’;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Jadili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mazoezi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yatafaa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kuyachagua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ajili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mwenyewe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vijana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kwanini</a:t>
            </a:r>
            <a:r>
              <a:rPr lang="en-US" altLang="en-US" sz="2400" dirty="0"/>
              <a:t>? 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Chagua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mazoezi</a:t>
            </a:r>
            <a:r>
              <a:rPr lang="en-US" altLang="en-US" sz="2400" dirty="0"/>
              <a:t> 3 – 5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programu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mafunzo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taaluma</a:t>
            </a:r>
            <a:r>
              <a:rPr lang="en-GB" altLang="en-US" sz="2400" dirty="0"/>
              <a:t>; </a:t>
            </a:r>
            <a:endParaRPr lang="en-US" altLang="en-US" sz="2400" dirty="0"/>
          </a:p>
          <a:p>
            <a:pPr>
              <a:lnSpc>
                <a:spcPct val="90000"/>
              </a:lnSpc>
              <a:defRPr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Chagua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zoezi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unalotaka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kutoa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hili</a:t>
            </a:r>
            <a:r>
              <a:rPr lang="en-US" altLang="en-US" sz="2400" dirty="0"/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Andaa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zoezi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hilo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kujaribu</a:t>
            </a:r>
            <a:r>
              <a:rPr lang="nl-NL" altLang="en-US" sz="2400" dirty="0"/>
              <a:t>. </a:t>
            </a:r>
            <a:endParaRPr lang="en-US" altLang="en-US" sz="2400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49F2F54D-3574-BA48-A435-4339425005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200F5A-11A4-1D49-81A9-7A3E30A26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0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Tafakuri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kitabu</a:t>
            </a:r>
            <a:r>
              <a:rPr lang="en-GB" altLang="en-US" sz="3200" b="1" cap="all" dirty="0">
                <a:solidFill>
                  <a:srgbClr val="132831"/>
                </a:solidFill>
              </a:rPr>
              <a:t> cha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kumbukumbu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kitabu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chako</a:t>
            </a:r>
            <a:r>
              <a:rPr lang="en-GB" altLang="nl-NL" sz="2400" dirty="0"/>
              <a:t> cha </a:t>
            </a:r>
            <a:r>
              <a:rPr lang="en-GB" altLang="nl-NL" sz="2400" dirty="0" err="1"/>
              <a:t>kumbukumbu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mazoezi</a:t>
            </a:r>
            <a:r>
              <a:rPr lang="en-GB" altLang="nl-NL" sz="2400" dirty="0"/>
              <a:t> 3 – 5 </a:t>
            </a:r>
            <a:r>
              <a:rPr lang="en-GB" altLang="nl-NL" sz="2400" dirty="0" err="1"/>
              <a:t>uliyoyachagua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mwenyewe</a:t>
            </a:r>
            <a:r>
              <a:rPr lang="en-GB" altLang="nl-NL" sz="2400" dirty="0"/>
              <a:t> la </a:t>
            </a:r>
            <a:r>
              <a:rPr lang="en-GB" altLang="nl-NL" sz="2400" dirty="0" err="1"/>
              <a:t>vijana</a:t>
            </a:r>
            <a:r>
              <a:rPr lang="en-GB" altLang="nl-NL" sz="2400" dirty="0"/>
              <a:t>;</a:t>
            </a:r>
          </a:p>
          <a:p>
            <a:pPr>
              <a:defRPr/>
            </a:pPr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Eleza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sababu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kuyachagua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namna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yanavyolingana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lengwa</a:t>
            </a:r>
            <a:r>
              <a:rPr lang="en-GB" altLang="nl-NL" sz="2400" dirty="0"/>
              <a:t>;</a:t>
            </a:r>
          </a:p>
          <a:p>
            <a:pPr>
              <a:defRPr/>
            </a:pPr>
            <a:r>
              <a:rPr lang="en-GB" altLang="nl-N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unachotaka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kujifunza</a:t>
            </a:r>
            <a:r>
              <a:rPr lang="en-GB" altLang="nl-NL" sz="2400" dirty="0"/>
              <a:t> 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mahiri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kufanya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jaribio</a:t>
            </a:r>
            <a:r>
              <a:rPr lang="en-GB" altLang="nl-NL" sz="2400" dirty="0"/>
              <a:t>. </a:t>
            </a:r>
          </a:p>
          <a:p>
            <a:pPr marL="342900" indent="-342900">
              <a:defRPr/>
            </a:pPr>
            <a:r>
              <a:rPr lang="en-GB" altLang="nl-NL" sz="2400" dirty="0"/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FEEF1BDB-BA51-D849-BF84-5B8A3ED32E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3380414-5751-FB4D-A094-0DC5D323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Jaribio</a:t>
            </a:r>
            <a:r>
              <a:rPr lang="en-GB" altLang="en-US" sz="3200" b="1" cap="all" dirty="0">
                <a:solidFill>
                  <a:srgbClr val="132831"/>
                </a:solidFill>
              </a:rPr>
              <a:t> la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mazoezi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yaliochaguliwa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1918489"/>
            <a:ext cx="7581232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Toa utangulizi </a:t>
            </a:r>
            <a:r>
              <a:rPr lang="en-US" sz="2400" dirty="0" err="1"/>
              <a:t>mfupi</a:t>
            </a:r>
            <a:r>
              <a:rPr lang="en-US" sz="2400" dirty="0"/>
              <a:t> </a:t>
            </a:r>
            <a:r>
              <a:rPr lang="en-US" sz="2400" dirty="0" err="1"/>
              <a:t>kuhusu</a:t>
            </a:r>
            <a:r>
              <a:rPr lang="en-US" sz="2400" dirty="0"/>
              <a:t> </a:t>
            </a:r>
            <a:r>
              <a:rPr lang="en-US" sz="2400" dirty="0" err="1"/>
              <a:t>vijana</a:t>
            </a:r>
            <a:r>
              <a:rPr lang="en-US" sz="2400" dirty="0"/>
              <a:t> </a:t>
            </a:r>
            <a:r>
              <a:rPr lang="en-US" sz="2400" dirty="0" err="1"/>
              <a:t>unaowaongoza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hali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kundi</a:t>
            </a:r>
            <a:r>
              <a:rPr lang="en-US" sz="2400" dirty="0"/>
              <a:t> </a:t>
            </a:r>
            <a:r>
              <a:rPr lang="en-US" sz="2400" dirty="0" err="1"/>
              <a:t>hili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Sema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unachotaka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hili</a:t>
            </a:r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Toa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lako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ulivyoliandaa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Unapokuwa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umewasilisha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vya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tunaweza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mwezeshaji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anatoa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muda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umemaliza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au la;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Piga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mayowe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mwanzo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‘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maonesho-mkufunzi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’,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mrejesho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washiriki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kundi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nini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kilikuwa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kizuri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Kipi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kinahitaji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maboresho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Andika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kitabu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chako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cha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kumbukumbu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ulichojifunza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NL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782300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46BB537C-0927-8140-8FD2-03BB3BD405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6EB86A0-04E5-4748-BC8D-AEB615ADD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164" y="1041859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Kuangalia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mbele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Sasisha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vitendo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kile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ulichojifunza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lengwa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mazoezi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kutoka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mada</a:t>
            </a:r>
            <a:r>
              <a:rPr lang="en-GB" altLang="nl-NL" sz="2400" dirty="0"/>
              <a:t> ‘</a:t>
            </a:r>
            <a:r>
              <a:rPr lang="en-GB" altLang="nl-NL" sz="2400" dirty="0" err="1"/>
              <a:t>Gundua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kipaji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chako</a:t>
            </a:r>
            <a:r>
              <a:rPr lang="en-GB" altLang="nl-NL" sz="2400" dirty="0"/>
              <a:t>’. </a:t>
            </a:r>
            <a:r>
              <a:rPr lang="en-GB" altLang="nl-NL" sz="2400" dirty="0" err="1"/>
              <a:t>Hakikisha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muundo</a:t>
            </a:r>
            <a:r>
              <a:rPr lang="en-GB" altLang="nl-NL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kipindi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kinachofuata</a:t>
            </a:r>
            <a:r>
              <a:rPr lang="en-GB" altLang="nl-NL" sz="2400" dirty="0"/>
              <a:t> cha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tunafanyia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mada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3 ‘</a:t>
            </a:r>
            <a:r>
              <a:rPr lang="en-GB" altLang="nl-NL" sz="2400" dirty="0" err="1"/>
              <a:t>Gundua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ulimwengu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’. Soma </a:t>
            </a:r>
            <a:r>
              <a:rPr lang="en-GB" altLang="nl-NL" sz="2400" dirty="0" err="1"/>
              <a:t>maelezo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jumla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mada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hii</a:t>
            </a:r>
            <a:r>
              <a:rPr lang="en-GB" altLang="nl-NL" sz="2400" dirty="0"/>
              <a:t>.</a:t>
            </a:r>
          </a:p>
          <a:p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CCC34BFB-686F-A347-9D21-6859A93B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5694E02-F7B3-E546-95B1-231245DF8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3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tathmini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altLang="en-US" sz="2400" dirty="0">
                <a:latin typeface="+mj-lt"/>
              </a:rPr>
              <a:t>Toa wakati wako wa kijani wa siku hii.</a:t>
            </a:r>
          </a:p>
          <a:p>
            <a:pPr>
              <a:defRPr/>
            </a:pPr>
            <a:endParaRPr lang="nl-NL" altLang="en-US" sz="2400" dirty="0">
              <a:latin typeface="+mj-lt"/>
            </a:endParaRPr>
          </a:p>
          <a:p>
            <a:pPr>
              <a:defRPr/>
            </a:pPr>
            <a:r>
              <a:rPr lang="nl-NL" altLang="en-US" sz="2400" dirty="0">
                <a:latin typeface="+mj-lt"/>
              </a:rPr>
              <a:t>Kuna wakati mwekundu wowote?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74CE9AFE-5606-0447-A23D-8A2B41A5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B4C4516-6B2F-C74D-8A76-C7A4095B8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9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18308" y="1213036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917611"/>
            <a:ext cx="5841484" cy="88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Mafunzo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ya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Wakufunzi</a:t>
            </a:r>
            <a:b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Maendeleo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ya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Kazi</a:t>
            </a: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bano Regular"/>
              <a:ea typeface="+mj-ea"/>
              <a:cs typeface="Cubano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746864"/>
            <a:ext cx="4817328" cy="13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Siku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3  ‘</a:t>
            </a:r>
            <a:r>
              <a:rPr lang="en-GB" altLang="en-US" sz="2000" b="1" dirty="0" err="1">
                <a:solidFill>
                  <a:schemeClr val="bg1"/>
                </a:solidFill>
              </a:rPr>
              <a:t>Gundua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shauku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yako</a:t>
            </a:r>
            <a:r>
              <a:rPr lang="en-GB" altLang="en-US" sz="2000" b="1" dirty="0">
                <a:solidFill>
                  <a:schemeClr val="bg1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3237E9-07D3-DC42-9713-1E24B381C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234" y="903617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nl-NL" altLang="en-US" sz="3200" b="1" cap="all" dirty="0" err="1">
                <a:solidFill>
                  <a:srgbClr val="132831"/>
                </a:solidFill>
              </a:rPr>
              <a:t>Karibuni</a:t>
            </a:r>
            <a:endParaRPr lang="en-US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/>
              <a:t>Programu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Ukaribisho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utangulizi;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Masikio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Macho;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Malengo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3;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Kuzingatia </a:t>
            </a:r>
            <a:r>
              <a:rPr lang="en-GB" sz="2400" dirty="0" err="1"/>
              <a:t>kazi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nyumbani</a:t>
            </a:r>
            <a:r>
              <a:rPr lang="en-GB" sz="2400" i="1" dirty="0"/>
              <a:t>: </a:t>
            </a:r>
            <a:r>
              <a:rPr lang="en-GB" sz="2400" dirty="0"/>
              <a:t>‘</a:t>
            </a:r>
            <a:r>
              <a:rPr lang="en-GB" sz="2400" dirty="0" err="1"/>
              <a:t>Mpango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vitendo</a:t>
            </a:r>
            <a:r>
              <a:rPr lang="en-GB" sz="2400" dirty="0"/>
              <a:t>’; ‘</a:t>
            </a:r>
            <a:r>
              <a:rPr lang="en-GB" sz="2400" dirty="0" err="1"/>
              <a:t>Uhitaji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</a:t>
            </a:r>
            <a:r>
              <a:rPr lang="en-GB" sz="2400" dirty="0" err="1"/>
              <a:t>tathmini</a:t>
            </a:r>
            <a:r>
              <a:rPr lang="en-GB" sz="2400" dirty="0"/>
              <a:t> </a:t>
            </a:r>
            <a:r>
              <a:rPr lang="en-GB" sz="2400" dirty="0" err="1"/>
              <a:t>kwa</a:t>
            </a:r>
            <a:r>
              <a:rPr lang="en-GB" sz="2400" dirty="0"/>
              <a:t> </a:t>
            </a:r>
            <a:r>
              <a:rPr lang="en-GB" sz="2400" dirty="0" err="1"/>
              <a:t>vijana</a:t>
            </a:r>
            <a:r>
              <a:rPr lang="en-GB" sz="2400" dirty="0"/>
              <a:t>’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uchaguzi</a:t>
            </a:r>
            <a:r>
              <a:rPr lang="en-GB" sz="2400" dirty="0"/>
              <a:t> </a:t>
            </a:r>
            <a:r>
              <a:rPr lang="en-GB" sz="2400" dirty="0" err="1"/>
              <a:t>wako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</a:t>
            </a:r>
            <a:r>
              <a:rPr lang="en-GB" sz="2400" dirty="0" err="1"/>
              <a:t>mazoezi</a:t>
            </a:r>
            <a:r>
              <a:rPr lang="en-GB" sz="2400" dirty="0"/>
              <a:t> </a:t>
            </a:r>
            <a:r>
              <a:rPr lang="en-GB" sz="2400" dirty="0" err="1"/>
              <a:t>mada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1;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Maelezo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jumla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mada</a:t>
            </a:r>
            <a:r>
              <a:rPr lang="en-GB" sz="2400" dirty="0"/>
              <a:t> ’</a:t>
            </a:r>
            <a:r>
              <a:rPr lang="en-GB" sz="2400" dirty="0" err="1"/>
              <a:t>Gundua</a:t>
            </a:r>
            <a:r>
              <a:rPr lang="en-GB" sz="2400" dirty="0"/>
              <a:t> </a:t>
            </a:r>
            <a:r>
              <a:rPr lang="en-GB" sz="2400" dirty="0" err="1"/>
              <a:t>kipaji</a:t>
            </a:r>
            <a:r>
              <a:rPr lang="en-GB" sz="2400" dirty="0"/>
              <a:t> </a:t>
            </a:r>
            <a:r>
              <a:rPr lang="en-GB" sz="2400" dirty="0" err="1"/>
              <a:t>chako</a:t>
            </a:r>
            <a:r>
              <a:rPr lang="en-GB" sz="2400" dirty="0"/>
              <a:t>’;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Kujaribu</a:t>
            </a:r>
            <a:r>
              <a:rPr lang="en-GB" sz="2400" dirty="0"/>
              <a:t> </a:t>
            </a:r>
            <a:r>
              <a:rPr lang="en-GB" sz="2400" dirty="0" err="1"/>
              <a:t>mazoezi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Tathmini</a:t>
            </a:r>
            <a:r>
              <a:rPr lang="en-GB" sz="2400" dirty="0"/>
              <a:t>, </a:t>
            </a:r>
            <a:r>
              <a:rPr lang="en-GB" sz="2400" dirty="0" err="1"/>
              <a:t>kuangalia</a:t>
            </a:r>
            <a:r>
              <a:rPr lang="en-GB" sz="2400" dirty="0"/>
              <a:t> </a:t>
            </a:r>
            <a:r>
              <a:rPr lang="en-GB" sz="2400" dirty="0" err="1"/>
              <a:t>mbele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nyumbani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1EEF84D6-8047-C040-9F5D-64BDD98FB6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A11C4BF-2EC4-334A-BC65-4D0DC1E1C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nl-NL" altLang="en-US" sz="3200" b="1" cap="all" dirty="0">
                <a:solidFill>
                  <a:srgbClr val="132831"/>
                </a:solidFill>
              </a:rPr>
              <a:t>Masikio na macho</a:t>
            </a:r>
            <a:endParaRPr lang="en-US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Calibri" pitchFamily="34" charset="0"/>
            </a:endParaRPr>
          </a:p>
          <a:p>
            <a:r>
              <a:rPr lang="en-GB" sz="2400" dirty="0">
                <a:latin typeface="Calibri" pitchFamily="34" charset="0"/>
              </a:rPr>
              <a:t>Toa tafakuri </a:t>
            </a:r>
            <a:r>
              <a:rPr lang="en-GB" sz="2400" dirty="0" err="1">
                <a:latin typeface="Calibri" pitchFamily="34" charset="0"/>
              </a:rPr>
              <a:t>kuhusu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siku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ya</a:t>
            </a:r>
            <a:r>
              <a:rPr lang="en-GB" sz="2400" dirty="0">
                <a:latin typeface="Calibri" pitchFamily="34" charset="0"/>
              </a:rPr>
              <a:t> 2:</a:t>
            </a:r>
          </a:p>
          <a:p>
            <a:endParaRPr lang="en-GB" sz="2400" dirty="0">
              <a:latin typeface="Calibri" pitchFamily="34" charset="0"/>
            </a:endParaRPr>
          </a:p>
          <a:p>
            <a:r>
              <a:rPr lang="en-GB" sz="2400" dirty="0" err="1">
                <a:latin typeface="Calibri" pitchFamily="34" charset="0"/>
              </a:rPr>
              <a:t>Masikio</a:t>
            </a:r>
            <a:r>
              <a:rPr lang="en-GB" sz="2400" dirty="0">
                <a:latin typeface="Calibri" pitchFamily="34" charset="0"/>
              </a:rPr>
              <a:t>: </a:t>
            </a:r>
            <a:r>
              <a:rPr lang="en-GB" sz="2400" dirty="0" err="1">
                <a:latin typeface="Calibri" pitchFamily="34" charset="0"/>
              </a:rPr>
              <a:t>ulijifunza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nini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kuhusu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maudhui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ya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siku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hii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ya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pili</a:t>
            </a:r>
            <a:r>
              <a:rPr lang="en-GB" sz="2400" dirty="0">
                <a:latin typeface="Calibri" pitchFamily="34" charset="0"/>
              </a:rPr>
              <a:t>?</a:t>
            </a:r>
          </a:p>
          <a:p>
            <a:endParaRPr lang="en-GB" sz="2400" dirty="0">
              <a:latin typeface="Calibri" pitchFamily="34" charset="0"/>
            </a:endParaRPr>
          </a:p>
          <a:p>
            <a:r>
              <a:rPr lang="en-GB" sz="2400" dirty="0">
                <a:latin typeface="Calibri" pitchFamily="34" charset="0"/>
              </a:rPr>
              <a:t>Macho: </a:t>
            </a:r>
            <a:r>
              <a:rPr lang="en-GB" sz="2400" dirty="0" err="1">
                <a:latin typeface="Calibri" pitchFamily="34" charset="0"/>
              </a:rPr>
              <a:t>uliona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nini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kuhusu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mchakato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katika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kundi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kipindi</a:t>
            </a:r>
            <a:r>
              <a:rPr lang="en-GB" sz="2400" dirty="0">
                <a:latin typeface="Calibri" pitchFamily="34" charset="0"/>
              </a:rPr>
              <a:t> cha </a:t>
            </a:r>
            <a:r>
              <a:rPr lang="en-GB" sz="2400" dirty="0" err="1">
                <a:latin typeface="Calibri" pitchFamily="34" charset="0"/>
              </a:rPr>
              <a:t>siku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hii</a:t>
            </a:r>
            <a:r>
              <a:rPr lang="en-GB" sz="2400" dirty="0">
                <a:latin typeface="Calibri" pitchFamily="34" charset="0"/>
              </a:rPr>
              <a:t>?</a:t>
            </a:r>
          </a:p>
          <a:p>
            <a:pPr>
              <a:defRPr/>
            </a:pP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CABB3010-1DA9-2046-B899-7C7986903D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6E748D-4F13-054A-9611-F30F707EA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2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 err="1">
                <a:solidFill>
                  <a:srgbClr val="132831"/>
                </a:solidFill>
              </a:rPr>
              <a:t>malengo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8270" y="1990589"/>
            <a:ext cx="66640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Kuzingatia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nyumbani</a:t>
            </a:r>
            <a:r>
              <a:rPr lang="en-US" altLang="en-US" sz="24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uboreshaji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vitendo</a:t>
            </a:r>
            <a:endParaRPr lang="en-US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uhitaji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tathmini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kundi</a:t>
            </a:r>
            <a:r>
              <a:rPr lang="en-US" altLang="en-US" sz="2400" dirty="0"/>
              <a:t> </a:t>
            </a:r>
            <a:r>
              <a:rPr lang="en-GB" sz="2400" dirty="0" err="1"/>
              <a:t>lako</a:t>
            </a:r>
            <a:r>
              <a:rPr lang="en-GB" sz="2400" dirty="0"/>
              <a:t> </a:t>
            </a:r>
            <a:r>
              <a:rPr lang="en-GB" sz="2400" dirty="0" err="1"/>
              <a:t>lengwa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uchaguzi</a:t>
            </a:r>
            <a:r>
              <a:rPr lang="en-GB" sz="2400" dirty="0"/>
              <a:t> </a:t>
            </a:r>
            <a:r>
              <a:rPr lang="en-GB" sz="2400" dirty="0" err="1"/>
              <a:t>wako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</a:t>
            </a:r>
            <a:r>
              <a:rPr lang="en-GB" sz="2400" dirty="0" err="1"/>
              <a:t>mazoezi</a:t>
            </a:r>
            <a:r>
              <a:rPr lang="en-GB" sz="2400" dirty="0"/>
              <a:t> </a:t>
            </a:r>
            <a:r>
              <a:rPr lang="en-GB" sz="2400" dirty="0" err="1"/>
              <a:t>mada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1</a:t>
            </a:r>
            <a:r>
              <a:rPr lang="en-US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Kuchagua</a:t>
            </a:r>
            <a:r>
              <a:rPr lang="en-GB" sz="2400" dirty="0"/>
              <a:t> </a:t>
            </a:r>
            <a:r>
              <a:rPr lang="en-GB" sz="2400" dirty="0" err="1"/>
              <a:t>mazoezi</a:t>
            </a:r>
            <a:r>
              <a:rPr lang="en-GB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mada</a:t>
            </a:r>
            <a:r>
              <a:rPr lang="en-US" altLang="en-US" sz="2400" dirty="0"/>
              <a:t> ‘</a:t>
            </a:r>
            <a:r>
              <a:rPr lang="en-US" altLang="en-US" sz="2400" dirty="0" err="1"/>
              <a:t>Gundua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shauku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’ </a:t>
            </a:r>
            <a:r>
              <a:rPr lang="en-US" altLang="en-US" sz="2400" dirty="0" err="1"/>
              <a:t>unayotaka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kuchagua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ajili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lako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vijana</a:t>
            </a:r>
            <a:r>
              <a:rPr lang="en-US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Kufanya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majaribio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mazoezi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mengi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iwezekanavyo</a:t>
            </a:r>
            <a:r>
              <a:rPr lang="en-US" altLang="en-US" sz="24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Kutafakari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kuweka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malengo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ajili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utoaji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mazoezi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baadae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programu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mwenyewe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maendeleo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.</a:t>
            </a:r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2327C29C-380D-3B41-B148-24D62FA9E7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E834A8-F800-7D4E-82A7-003DA4411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Kuzingatia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za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/>
              <a:t>Kama </a:t>
            </a:r>
            <a:r>
              <a:rPr lang="en-GB" altLang="nl-NL" sz="2400" dirty="0" err="1"/>
              <a:t>mwenza</a:t>
            </a:r>
            <a:r>
              <a:rPr lang="en-GB" altLang="nl-NL" sz="2400" dirty="0"/>
              <a:t> au </a:t>
            </a:r>
            <a:r>
              <a:rPr lang="en-GB" altLang="nl-NL" sz="2400" dirty="0" err="1"/>
              <a:t>mtu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binafsi</a:t>
            </a:r>
            <a:r>
              <a:rPr lang="en-GB" altLang="nl-NL" sz="2400" dirty="0"/>
              <a:t>  </a:t>
            </a:r>
            <a:r>
              <a:rPr lang="en-GB" altLang="nl-NL" sz="2400" dirty="0" err="1"/>
              <a:t>unabadilishana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mwenza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mwengine</a:t>
            </a:r>
            <a:r>
              <a:rPr lang="en-GB" altLang="nl-NL" sz="2400" dirty="0"/>
              <a:t> au </a:t>
            </a:r>
            <a:r>
              <a:rPr lang="en-GB" altLang="nl-NL" sz="2400" dirty="0" err="1"/>
              <a:t>mtu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binafsi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nyumbani</a:t>
            </a:r>
            <a:r>
              <a:rPr lang="en-GB" altLang="nl-NL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uboreshaji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vitendo</a:t>
            </a:r>
            <a:endParaRPr lang="en-GB" alt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uliofanya</a:t>
            </a:r>
            <a:endParaRPr lang="en-GB" alt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namna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ulivyoijadili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kiongozi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wako</a:t>
            </a:r>
            <a:r>
              <a:rPr lang="en-GB" altLang="nl-NL" sz="2400" dirty="0"/>
              <a:t>/</a:t>
            </a:r>
            <a:r>
              <a:rPr lang="en-GB" altLang="nl-NL" sz="2400" dirty="0" err="1"/>
              <a:t>mwandamizi</a:t>
            </a:r>
            <a:endParaRPr lang="en-GB" alt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mazoezi</a:t>
            </a:r>
            <a:r>
              <a:rPr lang="en-GB" altLang="nl-NL" sz="2400" dirty="0"/>
              <a:t> 3 -5 (au </a:t>
            </a:r>
            <a:r>
              <a:rPr lang="en-GB" altLang="nl-NL" sz="2400" dirty="0" err="1"/>
              <a:t>zaidi</a:t>
            </a:r>
            <a:r>
              <a:rPr lang="en-GB" altLang="nl-NL" sz="2400" dirty="0"/>
              <a:t>) </a:t>
            </a:r>
            <a:r>
              <a:rPr lang="en-GB" altLang="nl-NL" sz="2400" dirty="0" err="1"/>
              <a:t>uliyoyachagua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kutoka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mada</a:t>
            </a:r>
            <a:r>
              <a:rPr lang="en-GB" altLang="nl-NL" sz="2400" dirty="0"/>
              <a:t> ‘</a:t>
            </a:r>
            <a:r>
              <a:rPr lang="en-GB" altLang="nl-NL" sz="2400" dirty="0" err="1"/>
              <a:t>Gundua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kipaji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chako</a:t>
            </a:r>
            <a:r>
              <a:rPr lang="en-GB" altLang="nl-NL" sz="2400" dirty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Uliza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maswali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kufafanua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kueleza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motisha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toa</a:t>
            </a:r>
            <a:r>
              <a:rPr lang="en-GB" altLang="nl-NL" sz="2400" dirty="0"/>
              <a:t> mrejesho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dondoo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kila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mmoja</a:t>
            </a:r>
            <a:r>
              <a:rPr lang="en-GB" altLang="nl-NL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32334778-A413-754F-AD77-631F8D252C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F0AAFC2-A3B9-0C47-9E8D-114D8E06B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Kuzingatia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za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2400" b="1" cap="all" dirty="0">
                <a:solidFill>
                  <a:srgbClr val="132831"/>
                </a:solidFill>
              </a:rPr>
              <a:t>(</a:t>
            </a:r>
            <a:r>
              <a:rPr lang="en-GB" altLang="en-US" sz="2400" b="1" cap="all" dirty="0" err="1">
                <a:solidFill>
                  <a:srgbClr val="132831"/>
                </a:solidFill>
              </a:rPr>
              <a:t>inaendelea</a:t>
            </a:r>
            <a:r>
              <a:rPr lang="en-GB" altLang="en-US" sz="2400" b="1" cap="all" dirty="0">
                <a:solidFill>
                  <a:srgbClr val="132831"/>
                </a:solidFill>
              </a:rPr>
              <a:t>)</a:t>
            </a:r>
            <a:endParaRPr lang="en-US" sz="24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zima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tunabadilishana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pongezi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maboresho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nyumbani</a:t>
            </a:r>
            <a:r>
              <a:rPr lang="en-GB" altLang="nl-NL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/>
              <a:t>Soma </a:t>
            </a:r>
            <a:r>
              <a:rPr lang="en-GB" altLang="nl-NL" sz="2400" dirty="0" err="1"/>
              <a:t>muundo</a:t>
            </a:r>
            <a:r>
              <a:rPr lang="en-GB" altLang="nl-NL" sz="2400" dirty="0"/>
              <a:t> (</a:t>
            </a:r>
            <a:r>
              <a:rPr lang="en-GB" altLang="nl-NL" sz="2400" dirty="0" err="1"/>
              <a:t>kitini</a:t>
            </a:r>
            <a:r>
              <a:rPr lang="en-GB" altLang="nl-NL" sz="2400" dirty="0"/>
              <a:t> 3.4.)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kufanya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vitendo</a:t>
            </a:r>
            <a:r>
              <a:rPr lang="en-GB" altLang="nl-NL" sz="2400" dirty="0"/>
              <a:t>: </a:t>
            </a:r>
            <a:r>
              <a:rPr lang="en-GB" altLang="nl-NL" sz="2400" dirty="0" err="1"/>
              <a:t>namna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inavyoweza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msaada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kubuni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programu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taaluma</a:t>
            </a:r>
            <a:r>
              <a:rPr lang="en-GB" altLang="nl-NL" sz="2400" dirty="0"/>
              <a:t>?;</a:t>
            </a:r>
          </a:p>
          <a:p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unachohitaji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kuboresha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zaidi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kwenye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mipango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kitabu</a:t>
            </a:r>
            <a:r>
              <a:rPr lang="en-GB" altLang="nl-NL" sz="2400" dirty="0"/>
              <a:t> cha </a:t>
            </a:r>
            <a:r>
              <a:rPr lang="en-GB" altLang="nl-NL" sz="2400" dirty="0" err="1"/>
              <a:t>kumbukumbu</a:t>
            </a:r>
            <a:r>
              <a:rPr lang="en-GB" altLang="nl-NL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9A0DF97B-40FE-254D-AA25-3F609388CB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CE9DF26-B74C-114B-91DC-81324EBB0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FE5409F3-F4EF-5842-A63C-0FD5C416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B20695-B8F4-9B4D-9F06-C00087EA7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4A9F61-E333-49BA-9577-4E99FD87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865" y="688258"/>
            <a:ext cx="6322141" cy="61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Mada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2: ‘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gundua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shauku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yako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383" y="2175354"/>
            <a:ext cx="804871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32831"/>
                </a:solidFill>
              </a:rPr>
              <a:t>Unamaanisha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nini</a:t>
            </a:r>
            <a:r>
              <a:rPr lang="en-US" sz="2400" dirty="0">
                <a:solidFill>
                  <a:srgbClr val="132831"/>
                </a:solidFill>
              </a:rPr>
              <a:t> ‘</a:t>
            </a:r>
            <a:r>
              <a:rPr lang="en-US" sz="2400" dirty="0" err="1">
                <a:solidFill>
                  <a:srgbClr val="132831"/>
                </a:solidFill>
              </a:rPr>
              <a:t>Gundua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shauku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yako</a:t>
            </a:r>
            <a:r>
              <a:rPr lang="en-US" sz="2400" dirty="0">
                <a:solidFill>
                  <a:srgbClr val="132831"/>
                </a:solidFill>
              </a:rPr>
              <a:t>’?</a:t>
            </a:r>
          </a:p>
          <a:p>
            <a:endParaRPr lang="en-US" sz="2400" dirty="0">
              <a:solidFill>
                <a:srgbClr val="132831"/>
              </a:solidFill>
            </a:endParaRPr>
          </a:p>
          <a:p>
            <a:r>
              <a:rPr lang="en-US" sz="2400" dirty="0" err="1">
                <a:solidFill>
                  <a:srgbClr val="132831"/>
                </a:solidFill>
              </a:rPr>
              <a:t>Kwanini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mada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hii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ni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muhimu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unapowaongoza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vijana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katika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kazi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zao</a:t>
            </a:r>
            <a:r>
              <a:rPr lang="en-US" sz="2400" dirty="0">
                <a:solidFill>
                  <a:srgbClr val="132831"/>
                </a:solidFill>
              </a:rPr>
              <a:t>?</a:t>
            </a:r>
          </a:p>
          <a:p>
            <a:endParaRPr lang="en-US" sz="2400" dirty="0">
              <a:solidFill>
                <a:srgbClr val="132831"/>
              </a:solidFill>
            </a:endParaRPr>
          </a:p>
          <a:p>
            <a:endParaRPr lang="en-US" sz="2400" dirty="0"/>
          </a:p>
          <a:p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5581BF0F-DEBB-1744-B335-9F4AF5E878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CFDC33F-E574-7041-902C-596AFE578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5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F58374-6C3D-1D44-86B0-1A7D7FF68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D56EB17-DE64-487A-A1F0-31C4A8314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635" y="757237"/>
            <a:ext cx="6055415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88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5493</TotalTime>
  <Words>1251</Words>
  <Application>Microsoft Office PowerPoint</Application>
  <PresentationFormat>Diavoorstelling (4:3)</PresentationFormat>
  <Paragraphs>119</Paragraphs>
  <Slides>16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Cubano Regular</vt:lpstr>
      <vt:lpstr>Office Theme</vt:lpstr>
      <vt:lpstr>Mafunzo ya Wakufunzi Maendeleo ya Kazi</vt:lpstr>
      <vt:lpstr>Karibuni</vt:lpstr>
      <vt:lpstr>Masikio na macho</vt:lpstr>
      <vt:lpstr>malengo</vt:lpstr>
      <vt:lpstr>Kuzingatia kazi za nyumbani</vt:lpstr>
      <vt:lpstr>Kuzingatia kazi za nyumbani (inaendelea)</vt:lpstr>
      <vt:lpstr>PowerPoint-presentatie</vt:lpstr>
      <vt:lpstr>Mada ya 2: ‘gundua shauku yako’</vt:lpstr>
      <vt:lpstr>PowerPoint-presentatie</vt:lpstr>
      <vt:lpstr>Maelezo ya jumla ‘gundua shauku yako’</vt:lpstr>
      <vt:lpstr>Kuchagua mazoezi</vt:lpstr>
      <vt:lpstr>Tafakuri ya kitabu cha kumbukumbu</vt:lpstr>
      <vt:lpstr>Jaribio la mazoezi yaliochaguliwa</vt:lpstr>
      <vt:lpstr>Kuangalia mbele na kazi ya nyumbani</vt:lpstr>
      <vt:lpstr>tathmini</vt:lpstr>
      <vt:lpstr>PowerPoint-presentatie</vt:lpstr>
    </vt:vector>
  </TitlesOfParts>
  <Company>Grant MacEwan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</dc:title>
  <dc:creator>Katie Wolgemuth</dc:creator>
  <cp:lastModifiedBy>Wil Bom</cp:lastModifiedBy>
  <cp:revision>184</cp:revision>
  <dcterms:created xsi:type="dcterms:W3CDTF">2016-11-16T12:29:20Z</dcterms:created>
  <dcterms:modified xsi:type="dcterms:W3CDTF">2021-11-02T16:36:19Z</dcterms:modified>
</cp:coreProperties>
</file>