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87" r:id="rId4"/>
    <p:sldId id="319" r:id="rId5"/>
    <p:sldId id="389" r:id="rId6"/>
    <p:sldId id="394" r:id="rId7"/>
    <p:sldId id="348" r:id="rId8"/>
    <p:sldId id="392" r:id="rId9"/>
    <p:sldId id="355" r:id="rId10"/>
    <p:sldId id="390" r:id="rId11"/>
    <p:sldId id="375" r:id="rId12"/>
    <p:sldId id="374" r:id="rId13"/>
    <p:sldId id="377" r:id="rId14"/>
    <p:sldId id="388" r:id="rId15"/>
    <p:sldId id="3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ty den Boogert" initials="KdB" lastIdx="8" clrIdx="0">
    <p:extLst>
      <p:ext uri="{19B8F6BF-5375-455C-9EA6-DF929625EA0E}">
        <p15:presenceInfo xmlns:p15="http://schemas.microsoft.com/office/powerpoint/2012/main" userId="c80cf8fe89b52679" providerId="Windows Live"/>
      </p:ext>
    </p:extLst>
  </p:cmAuthor>
  <p:cmAuthor id="2" name="Wil Bom" initials="WB" lastIdx="12" clrIdx="1">
    <p:extLst>
      <p:ext uri="{19B8F6BF-5375-455C-9EA6-DF929625EA0E}">
        <p15:presenceInfo xmlns:p15="http://schemas.microsoft.com/office/powerpoint/2012/main" userId="59b87781e300d0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 autoAdjust="0"/>
    <p:restoredTop sz="89481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67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83AE-61E6-42C4-A7C0-B27FAAE4CD32}" type="datetimeFigureOut">
              <a:rPr lang="nl-NL" smtClean="0"/>
              <a:pPr/>
              <a:t>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D1BB-D149-4B45-BD84-10A57BD275A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5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Kuzungumzia</a:t>
            </a:r>
            <a:r>
              <a:rPr lang="en-GB" noProof="0" dirty="0"/>
              <a:t> </a:t>
            </a:r>
            <a:r>
              <a:rPr lang="en-GB" noProof="0" dirty="0" err="1"/>
              <a:t>wakati</a:t>
            </a:r>
            <a:r>
              <a:rPr lang="en-GB" noProof="0" dirty="0"/>
              <a:t> </a:t>
            </a:r>
            <a:r>
              <a:rPr lang="en-GB" noProof="0" dirty="0" err="1"/>
              <a:t>wa</a:t>
            </a:r>
            <a:r>
              <a:rPr lang="en-GB" noProof="0" dirty="0"/>
              <a:t> </a:t>
            </a:r>
            <a:r>
              <a:rPr lang="en-GB" noProof="0" dirty="0" err="1"/>
              <a:t>kijani</a:t>
            </a:r>
            <a:r>
              <a:rPr lang="en-GB" noProof="0" dirty="0"/>
              <a:t> </a:t>
            </a:r>
            <a:r>
              <a:rPr lang="en-GB" noProof="0" dirty="0" err="1"/>
              <a:t>wa</a:t>
            </a:r>
            <a:r>
              <a:rPr lang="en-GB" noProof="0" dirty="0"/>
              <a:t> </a:t>
            </a:r>
            <a:r>
              <a:rPr lang="en-GB" noProof="0" dirty="0" err="1"/>
              <a:t>kipindi</a:t>
            </a:r>
            <a:r>
              <a:rPr lang="en-GB" noProof="0" dirty="0"/>
              <a:t> </a:t>
            </a:r>
            <a:r>
              <a:rPr lang="en-GB" noProof="0" dirty="0" err="1"/>
              <a:t>kilichopita</a:t>
            </a:r>
            <a:r>
              <a:rPr lang="en-GB" noProof="0" dirty="0"/>
              <a:t> </a:t>
            </a:r>
            <a:r>
              <a:rPr lang="en-GB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njia</a:t>
            </a:r>
            <a:r>
              <a:rPr lang="en-GB" baseline="0" noProof="0" dirty="0"/>
              <a:t> </a:t>
            </a:r>
            <a:r>
              <a:rPr lang="en-GB" baseline="0" noProof="0" dirty="0" err="1"/>
              <a:t>nzuri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kuanza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kikao</a:t>
            </a:r>
            <a:r>
              <a:rPr lang="en-GB" baseline="0" noProof="0" dirty="0"/>
              <a:t> </a:t>
            </a:r>
            <a:r>
              <a:rPr lang="en-GB" baseline="0" noProof="0" dirty="0" err="1"/>
              <a:t>kinachofuata</a:t>
            </a:r>
            <a:r>
              <a:rPr lang="en-GB" baseline="0" noProof="0" dirty="0"/>
              <a:t>.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kuuliza</a:t>
            </a:r>
            <a:r>
              <a:rPr lang="en-GB" baseline="0" noProof="0" dirty="0"/>
              <a:t> </a:t>
            </a:r>
            <a:r>
              <a:rPr lang="en-GB" baseline="0" noProof="0" dirty="0" err="1"/>
              <a:t>tu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wakati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kijani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unabuni</a:t>
            </a:r>
            <a:r>
              <a:rPr lang="en-GB" baseline="0" noProof="0" dirty="0"/>
              <a:t> </a:t>
            </a:r>
            <a:r>
              <a:rPr lang="en-GB" baseline="0" noProof="0" dirty="0" err="1"/>
              <a:t>hali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hewa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nzuri</a:t>
            </a:r>
            <a:r>
              <a:rPr lang="en-GB" baseline="0" noProof="0" dirty="0"/>
              <a:t>, </a:t>
            </a:r>
            <a:r>
              <a:rPr lang="en-GB" baseline="0" noProof="0" dirty="0" err="1"/>
              <a:t>hali</a:t>
            </a:r>
            <a:r>
              <a:rPr lang="en-GB" baseline="0" noProof="0" dirty="0"/>
              <a:t> </a:t>
            </a:r>
            <a:r>
              <a:rPr lang="en-GB" baseline="0" noProof="0" dirty="0" err="1"/>
              <a:t>nzuri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kujifunza</a:t>
            </a:r>
            <a:r>
              <a:rPr lang="en-GB" baseline="0" noProof="0" dirty="0"/>
              <a:t>. </a:t>
            </a:r>
            <a:r>
              <a:rPr lang="en-GB" baseline="0" noProof="0" dirty="0" err="1"/>
              <a:t>Kutakuwa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kicheko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wakati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kuchekesha</a:t>
            </a:r>
            <a:r>
              <a:rPr lang="en-GB" baseline="0" noProof="0" dirty="0"/>
              <a:t> au </a:t>
            </a:r>
            <a:r>
              <a:rPr lang="en-GB" baseline="0" noProof="0" dirty="0" err="1"/>
              <a:t>njia</a:t>
            </a:r>
            <a:r>
              <a:rPr lang="en-GB" baseline="0" noProof="0" dirty="0"/>
              <a:t> </a:t>
            </a:r>
            <a:r>
              <a:rPr lang="en-GB" baseline="0" noProof="0" dirty="0" err="1"/>
              <a:t>nyengine</a:t>
            </a:r>
            <a:r>
              <a:rPr lang="en-GB" baseline="0" noProof="0" dirty="0"/>
              <a:t> </a:t>
            </a:r>
            <a:r>
              <a:rPr lang="en-GB" baseline="0" noProof="0" dirty="0" err="1"/>
              <a:t>za</a:t>
            </a:r>
            <a:r>
              <a:rPr lang="en-GB" baseline="0" noProof="0" dirty="0"/>
              <a:t> </a:t>
            </a:r>
            <a:r>
              <a:rPr lang="en-GB" baseline="0" noProof="0" dirty="0" err="1"/>
              <a:t>shukurani</a:t>
            </a:r>
            <a:r>
              <a:rPr lang="en-GB" baseline="0" noProof="0" dirty="0"/>
              <a:t>. Kama </a:t>
            </a:r>
            <a:r>
              <a:rPr lang="en-GB" baseline="0" noProof="0" dirty="0" err="1"/>
              <a:t>watapendelea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wakati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mwenkundu</a:t>
            </a:r>
            <a:r>
              <a:rPr lang="en-GB" baseline="0" noProof="0" dirty="0"/>
              <a:t> </a:t>
            </a:r>
            <a:r>
              <a:rPr lang="en-GB" baseline="0" noProof="0" dirty="0" err="1"/>
              <a:t>pia</a:t>
            </a:r>
            <a:r>
              <a:rPr lang="en-GB" baseline="0" noProof="0" dirty="0"/>
              <a:t>, </a:t>
            </a:r>
            <a:r>
              <a:rPr lang="en-GB" baseline="0" noProof="0" dirty="0" err="1"/>
              <a:t>angalia</a:t>
            </a:r>
            <a:r>
              <a:rPr lang="en-GB" baseline="0" noProof="0" dirty="0"/>
              <a:t> </a:t>
            </a:r>
            <a:r>
              <a:rPr lang="en-GB" baseline="0" noProof="0" dirty="0" err="1"/>
              <a:t>tu</a:t>
            </a:r>
            <a:r>
              <a:rPr lang="en-GB" baseline="0" noProof="0" dirty="0"/>
              <a:t> </a:t>
            </a:r>
            <a:r>
              <a:rPr lang="en-GB" baseline="0" noProof="0" dirty="0" err="1"/>
              <a:t>bila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yoyote</a:t>
            </a:r>
            <a:r>
              <a:rPr lang="en-GB" noProof="0" dirty="0"/>
              <a:t>. </a:t>
            </a:r>
            <a:r>
              <a:rPr lang="en-GB" noProof="0" dirty="0" err="1"/>
              <a:t>Lakini</a:t>
            </a:r>
            <a:r>
              <a:rPr lang="en-GB" noProof="0" dirty="0"/>
              <a:t> </a:t>
            </a:r>
            <a:r>
              <a:rPr lang="en-GB" noProof="0" dirty="0" err="1"/>
              <a:t>mara</a:t>
            </a:r>
            <a:r>
              <a:rPr lang="en-GB" noProof="0" dirty="0"/>
              <a:t> </a:t>
            </a:r>
            <a:r>
              <a:rPr lang="en-GB" noProof="0" dirty="0" err="1"/>
              <a:t>nyengine</a:t>
            </a:r>
            <a:r>
              <a:rPr lang="en-GB" noProof="0" dirty="0"/>
              <a:t>, </a:t>
            </a:r>
            <a:r>
              <a:rPr lang="en-GB" noProof="0" dirty="0" err="1"/>
              <a:t>mshiriki</a:t>
            </a:r>
            <a:r>
              <a:rPr lang="en-GB" noProof="0" dirty="0"/>
              <a:t> </a:t>
            </a:r>
            <a:r>
              <a:rPr lang="en-GB" noProof="0" dirty="0" err="1"/>
              <a:t>hutaka</a:t>
            </a:r>
            <a:r>
              <a:rPr lang="en-GB" noProof="0" dirty="0"/>
              <a:t> </a:t>
            </a:r>
            <a:r>
              <a:rPr lang="en-GB" noProof="0" dirty="0" err="1"/>
              <a:t>kusema</a:t>
            </a:r>
            <a:r>
              <a:rPr lang="en-GB" noProof="0" dirty="0"/>
              <a:t> </a:t>
            </a:r>
            <a:r>
              <a:rPr lang="en-GB" noProof="0" dirty="0" err="1"/>
              <a:t>kuhusu</a:t>
            </a:r>
            <a:r>
              <a:rPr lang="en-GB" noProof="0" dirty="0"/>
              <a:t> </a:t>
            </a:r>
            <a:r>
              <a:rPr lang="en-GB" noProof="0" dirty="0" err="1"/>
              <a:t>wakati</a:t>
            </a:r>
            <a:r>
              <a:rPr lang="en-GB" noProof="0" dirty="0"/>
              <a:t> </a:t>
            </a:r>
            <a:r>
              <a:rPr lang="en-GB" noProof="0" dirty="0" err="1"/>
              <a:t>mwekundu</a:t>
            </a:r>
            <a:r>
              <a:rPr lang="en-GB" noProof="0" dirty="0"/>
              <a:t>,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hiyo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kuchukua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umakini</a:t>
            </a:r>
            <a:r>
              <a:rPr lang="en-GB" baseline="0" noProof="0" dirty="0"/>
              <a:t>. </a:t>
            </a:r>
            <a:r>
              <a:rPr lang="en-GB" baseline="0" noProof="0" dirty="0" err="1"/>
              <a:t>Unahitaji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kugundua</a:t>
            </a:r>
            <a:r>
              <a:rPr lang="en-GB" baseline="0" noProof="0" dirty="0"/>
              <a:t> </a:t>
            </a:r>
            <a:r>
              <a:rPr lang="en-GB" baseline="0" noProof="0" dirty="0" err="1"/>
              <a:t>nini</a:t>
            </a:r>
            <a:r>
              <a:rPr lang="en-GB" baseline="0" noProof="0" dirty="0"/>
              <a:t>,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gani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kwanini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wakati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mwekundu</a:t>
            </a:r>
            <a:r>
              <a:rPr lang="en-GB" baseline="0" noProof="0" dirty="0"/>
              <a:t> </a:t>
            </a:r>
            <a:r>
              <a:rPr lang="en-GB" baseline="0" noProof="0" dirty="0" err="1"/>
              <a:t>huo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kushughulikia</a:t>
            </a:r>
            <a:r>
              <a:rPr lang="en-GB" baseline="0" noProof="0" dirty="0"/>
              <a:t> </a:t>
            </a:r>
            <a:r>
              <a:rPr lang="en-GB" baseline="0" noProof="0" dirty="0" err="1"/>
              <a:t>jambo</a:t>
            </a:r>
            <a:r>
              <a:rPr lang="en-GB" baseline="0" noProof="0" dirty="0"/>
              <a:t> </a:t>
            </a:r>
            <a:r>
              <a:rPr lang="en-GB" baseline="0" noProof="0" dirty="0" err="1"/>
              <a:t>hilo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kipindi</a:t>
            </a:r>
            <a:r>
              <a:rPr lang="en-GB" baseline="0" noProof="0" dirty="0"/>
              <a:t> au </a:t>
            </a:r>
            <a:r>
              <a:rPr lang="en-GB" baseline="0" noProof="0" dirty="0" err="1"/>
              <a:t>siku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mafunzo</a:t>
            </a:r>
            <a:r>
              <a:rPr lang="en-GB" baseline="0" noProof="0" dirty="0"/>
              <a:t> </a:t>
            </a:r>
            <a:r>
              <a:rPr lang="en-GB" baseline="0" noProof="0" dirty="0" err="1"/>
              <a:t>haya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88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Siku</a:t>
            </a:r>
            <a:r>
              <a:rPr lang="en-GB" noProof="0" dirty="0"/>
              <a:t> </a:t>
            </a:r>
            <a:r>
              <a:rPr lang="en-GB" noProof="0" dirty="0" err="1"/>
              <a:t>hii</a:t>
            </a:r>
            <a:r>
              <a:rPr lang="en-GB" noProof="0" dirty="0"/>
              <a:t>, kuzingatia </a:t>
            </a:r>
            <a:r>
              <a:rPr lang="en-GB" noProof="0" dirty="0" err="1"/>
              <a:t>inapangwa</a:t>
            </a:r>
            <a:r>
              <a:rPr lang="en-GB" noProof="0" dirty="0"/>
              <a:t> </a:t>
            </a:r>
            <a:r>
              <a:rPr lang="en-GB" noProof="0" dirty="0" err="1"/>
              <a:t>kiufupi</a:t>
            </a:r>
            <a:r>
              <a:rPr lang="en-GB" noProof="0" dirty="0"/>
              <a:t> </a:t>
            </a:r>
            <a:r>
              <a:rPr lang="en-GB" noProof="0" dirty="0" err="1"/>
              <a:t>zaidi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siku</a:t>
            </a:r>
            <a:r>
              <a:rPr lang="en-GB" baseline="0" noProof="0" dirty="0"/>
              <a:t> </a:t>
            </a:r>
            <a:r>
              <a:rPr lang="en-GB" baseline="0" noProof="0" dirty="0" err="1"/>
              <a:t>nyenginezo</a:t>
            </a:r>
            <a:r>
              <a:rPr lang="en-GB" baseline="0" noProof="0" dirty="0"/>
              <a:t>. </a:t>
            </a:r>
            <a:r>
              <a:rPr lang="en-GB" baseline="0" noProof="0" dirty="0" err="1"/>
              <a:t>Lengo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sasa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juu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uhusishwaji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uongozi</a:t>
            </a:r>
            <a:r>
              <a:rPr lang="en-GB" baseline="0" noProof="0" dirty="0"/>
              <a:t>. </a:t>
            </a:r>
            <a:r>
              <a:rPr lang="en-GB" baseline="0" noProof="0" dirty="0" err="1"/>
              <a:t>Alika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ambao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wameshaongea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uongozi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wao</a:t>
            </a:r>
            <a:r>
              <a:rPr lang="en-GB" baseline="0" noProof="0" dirty="0"/>
              <a:t> </a:t>
            </a:r>
            <a:r>
              <a:rPr lang="en-GB" baseline="0" noProof="0" dirty="0" err="1"/>
              <a:t>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ripoti</a:t>
            </a:r>
            <a:r>
              <a:rPr lang="en-GB" baseline="0" noProof="0" dirty="0"/>
              <a:t>. </a:t>
            </a:r>
            <a:r>
              <a:rPr lang="en-GB" baseline="0" noProof="0" dirty="0" err="1"/>
              <a:t>Kila</a:t>
            </a:r>
            <a:r>
              <a:rPr lang="en-GB" baseline="0" noProof="0" dirty="0"/>
              <a:t> </a:t>
            </a:r>
            <a:r>
              <a:rPr lang="en-GB" baseline="0" noProof="0" dirty="0" err="1"/>
              <a:t>mtu</a:t>
            </a:r>
            <a:r>
              <a:rPr lang="en-GB" baseline="0" noProof="0" dirty="0"/>
              <a:t> </a:t>
            </a:r>
            <a:r>
              <a:rPr lang="en-GB" baseline="0" noProof="0" dirty="0" err="1"/>
              <a:t>anapokuwa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ameongea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kiongozi</a:t>
            </a:r>
            <a:r>
              <a:rPr lang="en-GB" baseline="0" noProof="0" dirty="0"/>
              <a:t> wake, kwanza </a:t>
            </a:r>
            <a:r>
              <a:rPr lang="en-GB" baseline="0" noProof="0" dirty="0" err="1"/>
              <a:t>wanaweza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kubadilishana</a:t>
            </a:r>
            <a:r>
              <a:rPr lang="en-GB" baseline="0" noProof="0" dirty="0"/>
              <a:t> (</a:t>
            </a:r>
            <a:r>
              <a:rPr lang="en-GB" baseline="0" noProof="0" dirty="0" err="1"/>
              <a:t>mawazo</a:t>
            </a:r>
            <a:r>
              <a:rPr lang="en-GB" baseline="0" noProof="0" dirty="0"/>
              <a:t>)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madogo</a:t>
            </a:r>
            <a:r>
              <a:rPr lang="en-GB" baseline="0" noProof="0" dirty="0"/>
              <a:t> </a:t>
            </a:r>
            <a:r>
              <a:rPr lang="en-GB" baseline="0" noProof="0" dirty="0" err="1"/>
              <a:t>madogo</a:t>
            </a:r>
            <a:r>
              <a:rPr lang="en-GB" baseline="0" noProof="0" dirty="0"/>
              <a:t>. Kama </a:t>
            </a:r>
            <a:r>
              <a:rPr lang="en-GB" baseline="0" noProof="0" dirty="0" err="1"/>
              <a:t>kuna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wamefanya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hicho</a:t>
            </a:r>
            <a:r>
              <a:rPr lang="en-GB" baseline="0" noProof="0" dirty="0"/>
              <a:t>, </a:t>
            </a:r>
            <a:r>
              <a:rPr lang="en-GB" baseline="0" noProof="0" dirty="0" err="1"/>
              <a:t>shirikishana</a:t>
            </a:r>
            <a:r>
              <a:rPr lang="en-GB" baseline="0" noProof="0" dirty="0"/>
              <a:t> (</a:t>
            </a:r>
            <a:r>
              <a:rPr lang="en-GB" baseline="0" noProof="0" dirty="0" err="1"/>
              <a:t>mawazo</a:t>
            </a:r>
            <a:r>
              <a:rPr lang="en-GB" baseline="0" noProof="0" dirty="0"/>
              <a:t>)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zima</a:t>
            </a:r>
            <a:r>
              <a:rPr lang="en-GB" noProof="0" dirty="0"/>
              <a:t>.  </a:t>
            </a:r>
            <a:r>
              <a:rPr lang="en-GB" noProof="0" dirty="0" err="1"/>
              <a:t>Uongozi</a:t>
            </a:r>
            <a:r>
              <a:rPr lang="en-GB" noProof="0" dirty="0"/>
              <a:t> </a:t>
            </a:r>
            <a:r>
              <a:rPr lang="en-GB" noProof="0" dirty="0" err="1"/>
              <a:t>utaalikwa</a:t>
            </a:r>
            <a:r>
              <a:rPr lang="en-GB" noProof="0" dirty="0"/>
              <a:t> </a:t>
            </a:r>
            <a:r>
              <a:rPr lang="en-GB" noProof="0" dirty="0" err="1"/>
              <a:t>kuja</a:t>
            </a:r>
            <a:r>
              <a:rPr lang="en-GB" noProof="0" dirty="0"/>
              <a:t> </a:t>
            </a:r>
            <a:r>
              <a:rPr lang="en-GB" noProof="0" dirty="0" err="1"/>
              <a:t>siku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mwisho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mafunzo</a:t>
            </a:r>
            <a:r>
              <a:rPr lang="en-GB" noProof="0" dirty="0"/>
              <a:t> </a:t>
            </a:r>
            <a:r>
              <a:rPr lang="en-GB" noProof="0" dirty="0" err="1"/>
              <a:t>kusikiliza</a:t>
            </a:r>
            <a:r>
              <a:rPr lang="en-GB" noProof="0" dirty="0"/>
              <a:t> </a:t>
            </a:r>
            <a:r>
              <a:rPr lang="en-GB" noProof="0" dirty="0" err="1"/>
              <a:t>uwasilishaji</a:t>
            </a:r>
            <a:r>
              <a:rPr lang="en-GB" noProof="0" dirty="0"/>
              <a:t> </a:t>
            </a:r>
            <a:r>
              <a:rPr lang="en-GB" noProof="0" dirty="0" err="1"/>
              <a:t>wa</a:t>
            </a:r>
            <a:r>
              <a:rPr lang="en-GB" noProof="0" dirty="0"/>
              <a:t> </a:t>
            </a:r>
            <a:r>
              <a:rPr lang="en-GB" noProof="0" dirty="0" err="1"/>
              <a:t>programu</a:t>
            </a:r>
            <a:r>
              <a:rPr lang="en-GB" noProof="0" dirty="0"/>
              <a:t> </a:t>
            </a:r>
            <a:r>
              <a:rPr lang="en-GB" noProof="0" dirty="0" err="1"/>
              <a:t>ta</a:t>
            </a:r>
            <a:r>
              <a:rPr lang="en-GB" noProof="0" dirty="0"/>
              <a:t> tailor-made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wafanyakazi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wao</a:t>
            </a:r>
            <a:r>
              <a:rPr lang="en-GB" noProof="0" dirty="0"/>
              <a:t>. Ni </a:t>
            </a:r>
            <a:r>
              <a:rPr lang="en-GB" noProof="0" dirty="0" err="1"/>
              <a:t>muhimu</a:t>
            </a:r>
            <a:r>
              <a:rPr lang="en-GB" noProof="0" dirty="0"/>
              <a:t> </a:t>
            </a:r>
            <a:r>
              <a:rPr lang="en-GB" noProof="0" dirty="0" err="1"/>
              <a:t>kwamba</a:t>
            </a:r>
            <a:r>
              <a:rPr lang="en-GB" noProof="0" dirty="0"/>
              <a:t> </a:t>
            </a:r>
            <a:r>
              <a:rPr lang="en-GB" noProof="0" dirty="0" err="1"/>
              <a:t>watachukua</a:t>
            </a:r>
            <a:r>
              <a:rPr lang="en-GB" noProof="0" dirty="0"/>
              <a:t> </a:t>
            </a:r>
            <a:r>
              <a:rPr lang="en-GB" noProof="0" dirty="0" err="1"/>
              <a:t>wajibu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wao</a:t>
            </a:r>
            <a:r>
              <a:rPr lang="en-GB" baseline="0" noProof="0" dirty="0"/>
              <a:t> </a:t>
            </a:r>
            <a:r>
              <a:rPr lang="en-GB" baseline="0" noProof="0" dirty="0" err="1"/>
              <a:t>kuunga</a:t>
            </a:r>
            <a:r>
              <a:rPr lang="en-GB" baseline="0" noProof="0" dirty="0"/>
              <a:t> </a:t>
            </a:r>
            <a:r>
              <a:rPr lang="en-GB" baseline="0" noProof="0" dirty="0" err="1"/>
              <a:t>mkono</a:t>
            </a:r>
            <a:r>
              <a:rPr lang="en-GB" baseline="0" noProof="0" dirty="0"/>
              <a:t> </a:t>
            </a:r>
            <a:r>
              <a:rPr lang="en-GB" baseline="0" noProof="0" dirty="0" err="1"/>
              <a:t>wafanyakazi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wao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kubuni</a:t>
            </a:r>
            <a:r>
              <a:rPr lang="en-GB" baseline="0" noProof="0" dirty="0"/>
              <a:t> </a:t>
            </a:r>
            <a:r>
              <a:rPr lang="en-GB" baseline="0" noProof="0" dirty="0" err="1"/>
              <a:t>hali</a:t>
            </a:r>
            <a:r>
              <a:rPr lang="en-GB" baseline="0" noProof="0" dirty="0"/>
              <a:t> </a:t>
            </a:r>
            <a:r>
              <a:rPr lang="en-GB" baseline="0" noProof="0" dirty="0" err="1"/>
              <a:t>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mafunzo</a:t>
            </a:r>
            <a:r>
              <a:rPr lang="en-GB" baseline="0" noProof="0" dirty="0"/>
              <a:t> </a:t>
            </a:r>
            <a:r>
              <a:rPr lang="en-GB" baseline="0" noProof="0" dirty="0" err="1"/>
              <a:t>vizuri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tailor-made  </a:t>
            </a:r>
            <a:r>
              <a:rPr lang="en-GB" baseline="0" noProof="0" dirty="0" err="1"/>
              <a:t>Maendeleo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vijana</a:t>
            </a:r>
            <a:r>
              <a:rPr lang="en-GB" baseline="0" noProof="0" dirty="0"/>
              <a:t>. </a:t>
            </a:r>
            <a:r>
              <a:rPr lang="en-GB" baseline="0" noProof="0" dirty="0" err="1"/>
              <a:t>Fikiria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kuwasilisha</a:t>
            </a:r>
            <a:r>
              <a:rPr lang="en-GB" baseline="0" noProof="0" dirty="0"/>
              <a:t>, </a:t>
            </a:r>
            <a:r>
              <a:rPr lang="en-GB" baseline="0" noProof="0" dirty="0" err="1"/>
              <a:t>mipango</a:t>
            </a:r>
            <a:r>
              <a:rPr lang="en-GB" baseline="0" noProof="0" dirty="0"/>
              <a:t>, </a:t>
            </a:r>
            <a:r>
              <a:rPr lang="en-GB" baseline="0" noProof="0" dirty="0" err="1"/>
              <a:t>fedha</a:t>
            </a:r>
            <a:r>
              <a:rPr lang="en-GB" baseline="0" noProof="0" dirty="0"/>
              <a:t>, </a:t>
            </a:r>
            <a:r>
              <a:rPr lang="en-GB" baseline="0" noProof="0" dirty="0" err="1"/>
              <a:t>malighafi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fursa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uungaji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mkono</a:t>
            </a:r>
            <a:r>
              <a:rPr lang="en-GB" baseline="0" noProof="0" dirty="0"/>
              <a:t>/</a:t>
            </a:r>
            <a:r>
              <a:rPr lang="en-GB" baseline="0" noProof="0" dirty="0" err="1"/>
              <a:t>mwongozo</a:t>
            </a:r>
            <a:r>
              <a:rPr lang="en-GB" baseline="0" noProof="0" dirty="0"/>
              <a:t>/</a:t>
            </a:r>
            <a:r>
              <a:rPr lang="en-GB" baseline="0" noProof="0" dirty="0" err="1"/>
              <a:t>maendeleo</a:t>
            </a:r>
            <a:r>
              <a:rPr lang="en-GB" baseline="0" noProof="0" dirty="0"/>
              <a:t> </a:t>
            </a:r>
            <a:r>
              <a:rPr lang="en-GB" baseline="0" noProof="0" dirty="0" err="1"/>
              <a:t>endelevu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</a:t>
            </a:r>
            <a:r>
              <a:rPr lang="en-GB" baseline="0" noProof="0" dirty="0"/>
              <a:t> </a:t>
            </a:r>
            <a:r>
              <a:rPr lang="en-GB" baseline="0" noProof="0" dirty="0" err="1"/>
              <a:t>bidii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uongozi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wao</a:t>
            </a:r>
            <a:r>
              <a:rPr lang="en-GB" baseline="0" noProof="0" dirty="0"/>
              <a:t> </a:t>
            </a:r>
            <a:r>
              <a:rPr lang="en-GB" baseline="0" noProof="0" dirty="0" err="1"/>
              <a:t>sio</a:t>
            </a:r>
            <a:r>
              <a:rPr lang="en-GB" baseline="0" noProof="0" dirty="0"/>
              <a:t> </a:t>
            </a:r>
            <a:r>
              <a:rPr lang="en-GB" baseline="0" noProof="0" dirty="0" err="1"/>
              <a:t>mara</a:t>
            </a:r>
            <a:r>
              <a:rPr lang="en-GB" baseline="0" noProof="0" dirty="0"/>
              <a:t> </a:t>
            </a:r>
            <a:r>
              <a:rPr lang="en-GB" baseline="0" noProof="0" dirty="0" err="1"/>
              <a:t>moja</a:t>
            </a:r>
            <a:r>
              <a:rPr lang="en-GB" baseline="0" noProof="0" dirty="0"/>
              <a:t> </a:t>
            </a:r>
            <a:r>
              <a:rPr lang="en-GB" baseline="0" noProof="0" dirty="0" err="1"/>
              <a:t>tu</a:t>
            </a:r>
            <a:r>
              <a:rPr lang="en-GB" baseline="0" noProof="0" dirty="0"/>
              <a:t>, </a:t>
            </a:r>
            <a:r>
              <a:rPr lang="en-GB" baseline="0" noProof="0" dirty="0" err="1"/>
              <a:t>lakini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mara</a:t>
            </a:r>
            <a:r>
              <a:rPr lang="en-GB" baseline="0" noProof="0" dirty="0"/>
              <a:t> </a:t>
            </a:r>
            <a:r>
              <a:rPr lang="en-GB" baseline="0" noProof="0" dirty="0" err="1"/>
              <a:t>nyingi</a:t>
            </a:r>
            <a:r>
              <a:rPr lang="en-GB" noProof="0" dirty="0"/>
              <a:t>.</a:t>
            </a:r>
          </a:p>
          <a:p>
            <a:endParaRPr lang="en-GB" noProof="0" dirty="0"/>
          </a:p>
          <a:p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muda</a:t>
            </a:r>
            <a:r>
              <a:rPr lang="en-GB" noProof="0" dirty="0"/>
              <a:t> </a:t>
            </a:r>
            <a:r>
              <a:rPr lang="en-GB" noProof="0" dirty="0" err="1"/>
              <a:t>mdogo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ajili</a:t>
            </a:r>
            <a:r>
              <a:rPr lang="en-GB" noProof="0" dirty="0"/>
              <a:t> </a:t>
            </a:r>
            <a:r>
              <a:rPr lang="en-GB" noProof="0" dirty="0" err="1"/>
              <a:t>ta</a:t>
            </a:r>
            <a:r>
              <a:rPr lang="en-GB" noProof="0" dirty="0"/>
              <a:t> kuzingatia </a:t>
            </a:r>
            <a:r>
              <a:rPr lang="en-GB" noProof="0" dirty="0" err="1"/>
              <a:t>kazi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nyumbani</a:t>
            </a:r>
            <a:r>
              <a:rPr lang="en-GB" noProof="0" dirty="0"/>
              <a:t>,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kutakuwa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mazoezi</a:t>
            </a:r>
            <a:r>
              <a:rPr lang="en-GB" noProof="0" dirty="0"/>
              <a:t>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98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Maswali</a:t>
            </a:r>
            <a:r>
              <a:rPr lang="en-US" sz="1200" dirty="0"/>
              <a:t> </a:t>
            </a:r>
            <a:r>
              <a:rPr lang="en-US" sz="1200" dirty="0" err="1"/>
              <a:t>haya</a:t>
            </a:r>
            <a:r>
              <a:rPr lang="en-US" sz="1200" dirty="0"/>
              <a:t> </a:t>
            </a:r>
            <a:r>
              <a:rPr lang="en-US" sz="1200" dirty="0" err="1"/>
              <a:t>yatarudi</a:t>
            </a:r>
            <a:r>
              <a:rPr lang="en-US" sz="1200" baseline="0" dirty="0"/>
              <a:t> </a:t>
            </a:r>
            <a:r>
              <a:rPr lang="en-US" sz="1200" baseline="0" dirty="0" err="1"/>
              <a:t>tena</a:t>
            </a:r>
            <a:r>
              <a:rPr lang="en-US" sz="1200" baseline="0" dirty="0"/>
              <a:t> </a:t>
            </a:r>
            <a:r>
              <a:rPr lang="en-US" sz="1200" baseline="0" dirty="0" err="1"/>
              <a:t>katika</a:t>
            </a:r>
            <a:r>
              <a:rPr lang="en-US" sz="1200" baseline="0" dirty="0"/>
              <a:t> </a:t>
            </a:r>
            <a:r>
              <a:rPr lang="en-US" sz="1200" baseline="0" dirty="0" err="1"/>
              <a:t>kipindi</a:t>
            </a:r>
            <a:r>
              <a:rPr lang="en-US" sz="1200" baseline="0" dirty="0"/>
              <a:t> cha </a:t>
            </a:r>
            <a:r>
              <a:rPr lang="en-US" sz="1200" baseline="0" dirty="0" err="1"/>
              <a:t>siku</a:t>
            </a:r>
            <a:r>
              <a:rPr lang="en-US" sz="1200" baseline="0" dirty="0"/>
              <a:t> </a:t>
            </a:r>
            <a:r>
              <a:rPr lang="en-US" sz="1200" baseline="0" dirty="0" err="1"/>
              <a:t>sita</a:t>
            </a:r>
            <a:r>
              <a:rPr lang="en-US" sz="1200" baseline="0" dirty="0"/>
              <a:t> </a:t>
            </a:r>
            <a:r>
              <a:rPr lang="en-US" sz="1200" baseline="0" dirty="0" err="1"/>
              <a:t>zijazo</a:t>
            </a:r>
            <a:r>
              <a:rPr lang="en-US" sz="1200" baseline="0" dirty="0"/>
              <a:t> </a:t>
            </a:r>
            <a:r>
              <a:rPr lang="en-US" sz="1200" baseline="0" dirty="0" err="1"/>
              <a:t>mada</a:t>
            </a:r>
            <a:r>
              <a:rPr lang="en-US" sz="1200" baseline="0" dirty="0"/>
              <a:t> </a:t>
            </a:r>
            <a:r>
              <a:rPr lang="en-US" sz="1200" baseline="0" dirty="0" err="1"/>
              <a:t>itakapoboreshwa</a:t>
            </a:r>
            <a:r>
              <a:rPr lang="en-US" sz="1200" dirty="0"/>
              <a:t>. Ni </a:t>
            </a:r>
            <a:r>
              <a:rPr lang="en-US" sz="1200" dirty="0" err="1"/>
              <a:t>vizuri</a:t>
            </a:r>
            <a:r>
              <a:rPr lang="en-US" sz="1200" dirty="0"/>
              <a:t> </a:t>
            </a:r>
            <a:r>
              <a:rPr lang="en-US" sz="1200" dirty="0" err="1"/>
              <a:t>kuanza</a:t>
            </a:r>
            <a:r>
              <a:rPr lang="en-US" sz="1200" dirty="0"/>
              <a:t> </a:t>
            </a:r>
            <a:r>
              <a:rPr lang="en-US" sz="1200" dirty="0" err="1"/>
              <a:t>kutoka</a:t>
            </a:r>
            <a:r>
              <a:rPr lang="en-US" sz="1200" dirty="0"/>
              <a:t> </a:t>
            </a:r>
            <a:r>
              <a:rPr lang="en-US" sz="1200" dirty="0" err="1"/>
              <a:t>mwanzo</a:t>
            </a:r>
            <a:r>
              <a:rPr lang="en-US" sz="1200" dirty="0"/>
              <a:t> </a:t>
            </a:r>
            <a:r>
              <a:rPr lang="en-US" sz="1200" dirty="0" err="1"/>
              <a:t>kuwauliza</a:t>
            </a:r>
            <a:r>
              <a:rPr lang="en-US" sz="1200" dirty="0"/>
              <a:t> </a:t>
            </a:r>
            <a:r>
              <a:rPr lang="en-US" sz="1200" dirty="0" err="1"/>
              <a:t>washiriki</a:t>
            </a:r>
            <a:r>
              <a:rPr lang="en-US" sz="1200" dirty="0"/>
              <a:t> </a:t>
            </a:r>
            <a:r>
              <a:rPr lang="en-US" sz="1200" dirty="0" err="1"/>
              <a:t>wako</a:t>
            </a:r>
            <a:r>
              <a:rPr lang="en-US" sz="1200" baseline="0" dirty="0"/>
              <a:t> </a:t>
            </a:r>
            <a:r>
              <a:rPr lang="en-US" sz="1200" baseline="0" dirty="0" err="1"/>
              <a:t>wanachokifikiria</a:t>
            </a:r>
            <a:r>
              <a:rPr lang="en-US" sz="1200" baseline="0" dirty="0"/>
              <a:t> </a:t>
            </a:r>
            <a:r>
              <a:rPr lang="en-US" sz="1200" baseline="0" dirty="0" err="1"/>
              <a:t>kuhusu</a:t>
            </a:r>
            <a:r>
              <a:rPr lang="en-US" sz="1200" baseline="0" dirty="0"/>
              <a:t> </a:t>
            </a:r>
            <a:r>
              <a:rPr lang="en-US" sz="1200" baseline="0" dirty="0" err="1"/>
              <a:t>mada</a:t>
            </a:r>
            <a:r>
              <a:rPr lang="en-US" sz="1200" baseline="0" dirty="0"/>
              <a:t>, </a:t>
            </a:r>
            <a:r>
              <a:rPr lang="en-US" sz="1200" baseline="0" dirty="0" err="1"/>
              <a:t>na</a:t>
            </a:r>
            <a:r>
              <a:rPr lang="en-US" sz="1200" baseline="0" dirty="0"/>
              <a:t> </a:t>
            </a:r>
            <a:r>
              <a:rPr lang="en-US" sz="1200" baseline="0" dirty="0" err="1"/>
              <a:t>kurekebisha</a:t>
            </a:r>
            <a:r>
              <a:rPr lang="en-US" sz="1200" baseline="0" dirty="0"/>
              <a:t> </a:t>
            </a:r>
            <a:r>
              <a:rPr lang="en-US" sz="1200" baseline="0" dirty="0" err="1"/>
              <a:t>jaribio</a:t>
            </a:r>
            <a:r>
              <a:rPr lang="en-US" sz="1200" baseline="0" dirty="0"/>
              <a:t> la </a:t>
            </a:r>
            <a:r>
              <a:rPr lang="en-US" sz="1200" baseline="0" dirty="0" err="1"/>
              <a:t>mwanzo</a:t>
            </a:r>
            <a:r>
              <a:rPr lang="en-US" sz="1200" baseline="0" dirty="0"/>
              <a:t> </a:t>
            </a:r>
            <a:r>
              <a:rPr lang="en-US" sz="1200" baseline="0" dirty="0" err="1"/>
              <a:t>katika</a:t>
            </a:r>
            <a:r>
              <a:rPr lang="en-US" sz="1200" baseline="0" dirty="0"/>
              <a:t> </a:t>
            </a:r>
            <a:r>
              <a:rPr lang="en-US" sz="1200" baseline="0" dirty="0" err="1"/>
              <a:t>njia</a:t>
            </a:r>
            <a:r>
              <a:rPr lang="en-US" sz="1200" baseline="0" dirty="0"/>
              <a:t> </a:t>
            </a:r>
            <a:r>
              <a:rPr lang="en-US" sz="1200" baseline="0" dirty="0" err="1"/>
              <a:t>chanya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2D1BB-D149-4B45-BD84-10A57BD275A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94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mara</a:t>
            </a:r>
            <a:r>
              <a:rPr lang="en-GB" noProof="0" dirty="0"/>
              <a:t> </a:t>
            </a:r>
            <a:r>
              <a:rPr lang="en-GB" noProof="0" dirty="0" err="1"/>
              <a:t>nyengine</a:t>
            </a:r>
            <a:r>
              <a:rPr lang="en-GB" noProof="0" dirty="0"/>
              <a:t> </a:t>
            </a:r>
            <a:r>
              <a:rPr lang="en-GB" noProof="0" dirty="0" err="1"/>
              <a:t>tena</a:t>
            </a:r>
            <a:r>
              <a:rPr lang="en-GB" noProof="0" dirty="0"/>
              <a:t>,</a:t>
            </a:r>
            <a:r>
              <a:rPr lang="en-GB" baseline="0" noProof="0" dirty="0"/>
              <a:t> </a:t>
            </a:r>
            <a:r>
              <a:rPr lang="en-GB" baseline="0" noProof="0" dirty="0" err="1"/>
              <a:t>waache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watoe</a:t>
            </a:r>
            <a:r>
              <a:rPr lang="en-GB" baseline="0" noProof="0" dirty="0"/>
              <a:t> </a:t>
            </a:r>
            <a:r>
              <a:rPr lang="en-GB" baseline="0" noProof="0" dirty="0" err="1"/>
              <a:t>majibu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sahihisha</a:t>
            </a:r>
            <a:r>
              <a:rPr lang="en-GB" baseline="0" noProof="0" dirty="0"/>
              <a:t> pale </a:t>
            </a:r>
            <a:r>
              <a:rPr lang="en-GB" baseline="0" noProof="0" dirty="0" err="1"/>
              <a:t>tu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yanapoenda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mwelekeo</a:t>
            </a:r>
            <a:r>
              <a:rPr lang="en-GB" baseline="0" noProof="0" dirty="0"/>
              <a:t> </a:t>
            </a:r>
            <a:r>
              <a:rPr lang="en-GB" baseline="0" noProof="0" dirty="0" err="1"/>
              <a:t>usio</a:t>
            </a:r>
            <a:r>
              <a:rPr lang="en-GB" baseline="0" noProof="0" dirty="0"/>
              <a:t> </a:t>
            </a:r>
            <a:r>
              <a:rPr lang="en-GB" baseline="0" noProof="0" dirty="0" err="1"/>
              <a:t>sahihi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Waache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waseme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sehemu</a:t>
            </a:r>
            <a:r>
              <a:rPr lang="en-GB" baseline="0" noProof="0" dirty="0"/>
              <a:t> </a:t>
            </a:r>
            <a:r>
              <a:rPr lang="en-GB" baseline="0" noProof="0" dirty="0" err="1"/>
              <a:t>nzuri</a:t>
            </a:r>
            <a:r>
              <a:rPr lang="en-GB" baseline="0" noProof="0" dirty="0"/>
              <a:t>, </a:t>
            </a:r>
            <a:r>
              <a:rPr lang="en-GB" baseline="0" noProof="0" dirty="0" err="1"/>
              <a:t>lakini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wahimize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maelezo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yalio</a:t>
            </a:r>
            <a:r>
              <a:rPr lang="en-GB" baseline="0" noProof="0" dirty="0"/>
              <a:t> </a:t>
            </a:r>
            <a:r>
              <a:rPr lang="en-GB" baseline="0" noProof="0" dirty="0" err="1"/>
              <a:t>mahsusi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 </a:t>
            </a:r>
            <a:r>
              <a:rPr lang="en-GB" baseline="0" noProof="0" dirty="0" err="1"/>
              <a:t>pia</a:t>
            </a:r>
            <a:r>
              <a:rPr lang="en-GB" baseline="0" noProof="0" dirty="0"/>
              <a:t>.</a:t>
            </a:r>
          </a:p>
          <a:p>
            <a:endParaRPr lang="en-GB" baseline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Inamaanisha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chunguza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mahitaji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baadaye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taaluma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unayotaka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Wanafunzi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watafutaji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wabunifu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huendeleza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ujuzi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kutafuta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sambamba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binafsi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Hujifunza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kutafuta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viwango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vilivyopo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sehemu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vipaji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binafsi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Utafutaji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uhalisia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ulimwengu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740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Kwa mara </a:t>
            </a:r>
            <a:r>
              <a:rPr lang="en-GB" noProof="0" dirty="0" err="1"/>
              <a:t>nyengine</a:t>
            </a:r>
            <a:r>
              <a:rPr lang="en-GB" noProof="0" dirty="0"/>
              <a:t> </a:t>
            </a:r>
            <a:r>
              <a:rPr lang="en-GB" noProof="0" dirty="0" err="1"/>
              <a:t>tena</a:t>
            </a:r>
            <a:r>
              <a:rPr lang="en-GB" noProof="0" dirty="0"/>
              <a:t>,</a:t>
            </a:r>
            <a:r>
              <a:rPr lang="en-GB" baseline="0" noProof="0" dirty="0"/>
              <a:t> </a:t>
            </a:r>
            <a:r>
              <a:rPr lang="en-GB" baseline="0" noProof="0" dirty="0" err="1"/>
              <a:t>waache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watoe</a:t>
            </a:r>
            <a:r>
              <a:rPr lang="en-GB" baseline="0" noProof="0" dirty="0"/>
              <a:t> </a:t>
            </a:r>
            <a:r>
              <a:rPr lang="en-GB" baseline="0" noProof="0" dirty="0" err="1"/>
              <a:t>majibu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sahihisha</a:t>
            </a:r>
            <a:r>
              <a:rPr lang="en-GB" baseline="0" noProof="0" dirty="0"/>
              <a:t> pale </a:t>
            </a:r>
            <a:r>
              <a:rPr lang="en-GB" baseline="0" noProof="0" dirty="0" err="1"/>
              <a:t>tu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yanapoenda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mwelekeo</a:t>
            </a:r>
            <a:r>
              <a:rPr lang="en-GB" baseline="0" noProof="0" dirty="0"/>
              <a:t> </a:t>
            </a:r>
            <a:r>
              <a:rPr lang="en-GB" baseline="0" noProof="0" dirty="0" err="1"/>
              <a:t>usio</a:t>
            </a:r>
            <a:r>
              <a:rPr lang="en-GB" baseline="0" noProof="0" dirty="0"/>
              <a:t> </a:t>
            </a:r>
            <a:r>
              <a:rPr lang="en-GB" baseline="0" noProof="0" dirty="0" err="1"/>
              <a:t>sahihi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Waache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waseme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sehemu</a:t>
            </a:r>
            <a:r>
              <a:rPr lang="en-GB" baseline="0" noProof="0" dirty="0"/>
              <a:t> </a:t>
            </a:r>
            <a:r>
              <a:rPr lang="en-GB" baseline="0" noProof="0" dirty="0" err="1"/>
              <a:t>nzuri</a:t>
            </a:r>
            <a:r>
              <a:rPr lang="en-GB" baseline="0" noProof="0" dirty="0"/>
              <a:t>, </a:t>
            </a:r>
            <a:r>
              <a:rPr lang="en-GB" baseline="0" noProof="0" dirty="0" err="1"/>
              <a:t>lakini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wahimize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maelezo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yalio</a:t>
            </a:r>
            <a:r>
              <a:rPr lang="en-GB" baseline="0" noProof="0" dirty="0"/>
              <a:t> </a:t>
            </a:r>
            <a:r>
              <a:rPr lang="en-GB" baseline="0" noProof="0" dirty="0" err="1"/>
              <a:t>mahsusi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 pia.</a:t>
            </a:r>
          </a:p>
          <a:p>
            <a:endParaRPr lang="en-GB" baseline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Inamaanisha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chunguza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mahitaji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baadaye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taaluma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unayotaka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Wanafunzi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watafutaji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wabunifu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huendeleza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ujuzi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kutafuta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sambamba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binafsi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Hujifunza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kutafuta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viwango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vilivyopo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sehemu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vipaji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binafsi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Utafutaji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uhalisia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ulimwengu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2D1BB-D149-4B45-BD84-10A57BD275A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586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Jiandae</a:t>
            </a:r>
            <a:r>
              <a:rPr lang="en-GB" noProof="0" dirty="0"/>
              <a:t> </a:t>
            </a:r>
            <a:r>
              <a:rPr lang="en-GB" noProof="0" dirty="0" err="1"/>
              <a:t>kujua</a:t>
            </a:r>
            <a:r>
              <a:rPr lang="en-GB" noProof="0" dirty="0"/>
              <a:t> </a:t>
            </a:r>
            <a:r>
              <a:rPr lang="en-GB" noProof="0" dirty="0" err="1"/>
              <a:t>vizuri</a:t>
            </a:r>
            <a:r>
              <a:rPr lang="en-GB" noProof="0" dirty="0"/>
              <a:t> </a:t>
            </a:r>
            <a:r>
              <a:rPr lang="en-GB" noProof="0" dirty="0" err="1"/>
              <a:t>maana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mazoezi</a:t>
            </a:r>
            <a:r>
              <a:rPr lang="en-GB" noProof="0" dirty="0"/>
              <a:t> </a:t>
            </a:r>
            <a:r>
              <a:rPr lang="en-GB" noProof="0" dirty="0" err="1"/>
              <a:t>mbalimbali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namna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kuyatoa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729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Utaona</a:t>
            </a:r>
            <a:r>
              <a:rPr lang="en-GB" noProof="0" dirty="0"/>
              <a:t> </a:t>
            </a:r>
            <a:r>
              <a:rPr lang="en-GB" noProof="0" dirty="0" err="1"/>
              <a:t>kwamba</a:t>
            </a:r>
            <a:r>
              <a:rPr lang="en-GB" noProof="0" dirty="0"/>
              <a:t> </a:t>
            </a:r>
            <a:r>
              <a:rPr lang="en-GB" noProof="0" dirty="0" err="1"/>
              <a:t>washiriki</a:t>
            </a:r>
            <a:r>
              <a:rPr lang="en-GB" noProof="0" dirty="0"/>
              <a:t> </a:t>
            </a:r>
            <a:r>
              <a:rPr lang="en-GB" noProof="0" dirty="0" err="1"/>
              <a:t>wanajua</a:t>
            </a:r>
            <a:r>
              <a:rPr lang="en-GB" noProof="0" dirty="0"/>
              <a:t> </a:t>
            </a:r>
            <a:r>
              <a:rPr lang="en-GB" noProof="0" dirty="0" err="1"/>
              <a:t>sana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sasa</a:t>
            </a:r>
            <a:r>
              <a:rPr lang="en-GB" noProof="0" dirty="0"/>
              <a:t> </a:t>
            </a:r>
            <a:r>
              <a:rPr lang="en-GB" noProof="0" dirty="0" err="1"/>
              <a:t>muundo</a:t>
            </a:r>
            <a:r>
              <a:rPr lang="en-GB" noProof="0" dirty="0"/>
              <a:t> </a:t>
            </a:r>
            <a:r>
              <a:rPr lang="en-GB" noProof="0" dirty="0" err="1"/>
              <a:t>wa</a:t>
            </a:r>
            <a:r>
              <a:rPr lang="en-GB" noProof="0" dirty="0"/>
              <a:t> </a:t>
            </a:r>
            <a:r>
              <a:rPr lang="en-GB" noProof="0" dirty="0" err="1"/>
              <a:t>sanduku</a:t>
            </a:r>
            <a:r>
              <a:rPr lang="en-GB" noProof="0" dirty="0"/>
              <a:t> la </a:t>
            </a:r>
            <a:r>
              <a:rPr lang="en-GB" noProof="0" dirty="0" err="1"/>
              <a:t>zana</a:t>
            </a:r>
            <a:r>
              <a:rPr lang="en-GB" noProof="0" dirty="0"/>
              <a:t>. </a:t>
            </a:r>
            <a:r>
              <a:rPr lang="en-GB" noProof="0" dirty="0" err="1"/>
              <a:t>Watajua</a:t>
            </a:r>
            <a:r>
              <a:rPr lang="en-GB" noProof="0" dirty="0"/>
              <a:t> </a:t>
            </a:r>
            <a:r>
              <a:rPr lang="en-GB" noProof="0" dirty="0" err="1"/>
              <a:t>namna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kulitumia</a:t>
            </a:r>
            <a:r>
              <a:rPr lang="en-GB" noProof="0" dirty="0"/>
              <a:t>, </a:t>
            </a:r>
            <a:r>
              <a:rPr lang="en-GB" noProof="0" dirty="0" err="1"/>
              <a:t>kufanya</a:t>
            </a:r>
            <a:r>
              <a:rPr lang="en-GB" noProof="0" dirty="0"/>
              <a:t> </a:t>
            </a:r>
            <a:r>
              <a:rPr lang="en-GB" noProof="0" dirty="0" err="1"/>
              <a:t>kazi</a:t>
            </a:r>
            <a:r>
              <a:rPr lang="en-GB" noProof="0" dirty="0"/>
              <a:t> </a:t>
            </a:r>
            <a:r>
              <a:rPr lang="en-GB" noProof="0" dirty="0" err="1"/>
              <a:t>zaidi</a:t>
            </a:r>
            <a:r>
              <a:rPr lang="en-GB" noProof="0" dirty="0"/>
              <a:t> </a:t>
            </a:r>
            <a:r>
              <a:rPr lang="en-GB" noProof="0" dirty="0" err="1"/>
              <a:t>kutoka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maelezo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jumla</a:t>
            </a:r>
            <a:r>
              <a:rPr lang="en-GB" baseline="0" noProof="0" dirty="0"/>
              <a:t> </a:t>
            </a:r>
            <a:r>
              <a:rPr lang="en-GB" baseline="0" noProof="0" dirty="0" err="1"/>
              <a:t>hadi</a:t>
            </a:r>
            <a:r>
              <a:rPr lang="en-GB" baseline="0" noProof="0" dirty="0"/>
              <a:t> </a:t>
            </a:r>
            <a:r>
              <a:rPr lang="en-GB" baseline="0" noProof="0" dirty="0" err="1"/>
              <a:t>maelezo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mazoezi</a:t>
            </a:r>
            <a:r>
              <a:rPr lang="en-GB" noProof="0" dirty="0"/>
              <a:t>.</a:t>
            </a:r>
          </a:p>
          <a:p>
            <a:r>
              <a:rPr lang="en-GB" noProof="0" dirty="0" err="1"/>
              <a:t>Tembea</a:t>
            </a:r>
            <a:r>
              <a:rPr lang="en-GB" noProof="0" dirty="0"/>
              <a:t> </a:t>
            </a:r>
            <a:r>
              <a:rPr lang="en-GB" noProof="0" dirty="0" err="1"/>
              <a:t>tembea</a:t>
            </a:r>
            <a:r>
              <a:rPr lang="en-GB" baseline="0" noProof="0" dirty="0"/>
              <a:t> </a:t>
            </a:r>
            <a:r>
              <a:rPr lang="en-GB" baseline="0" noProof="0" dirty="0" err="1"/>
              <a:t>pia</a:t>
            </a:r>
            <a:r>
              <a:rPr lang="en-GB" baseline="0" noProof="0" dirty="0"/>
              <a:t>, </a:t>
            </a:r>
            <a:r>
              <a:rPr lang="en-GB" baseline="0" noProof="0" dirty="0" err="1"/>
              <a:t>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wanapokuwa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maswali</a:t>
            </a:r>
            <a:r>
              <a:rPr lang="en-GB" baseline="0" noProof="0" dirty="0"/>
              <a:t>, </a:t>
            </a:r>
            <a:r>
              <a:rPr lang="en-GB" baseline="0" noProof="0" dirty="0" err="1"/>
              <a:t>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dondoo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unapogundua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matayarisho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yanaenda</a:t>
            </a:r>
            <a:r>
              <a:rPr lang="en-GB" baseline="0" noProof="0" dirty="0"/>
              <a:t> </a:t>
            </a:r>
            <a:r>
              <a:rPr lang="en-GB" baseline="0" noProof="0" dirty="0" err="1"/>
              <a:t>siko</a:t>
            </a:r>
            <a:r>
              <a:rPr lang="en-GB" baseline="0" noProof="0" dirty="0"/>
              <a:t>, </a:t>
            </a:r>
            <a:r>
              <a:rPr lang="en-GB" baseline="0" noProof="0" dirty="0" err="1"/>
              <a:t>mara</a:t>
            </a:r>
            <a:r>
              <a:rPr lang="en-GB" baseline="0" noProof="0" dirty="0"/>
              <a:t> </a:t>
            </a:r>
            <a:r>
              <a:rPr lang="en-GB" baseline="0" noProof="0" dirty="0" err="1"/>
              <a:t>nyengine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kusaidia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kidogo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marekebisho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dogo</a:t>
            </a:r>
            <a:r>
              <a:rPr lang="en-GB" noProof="0" dirty="0"/>
              <a:t>. </a:t>
            </a:r>
            <a:r>
              <a:rPr lang="en-GB" noProof="0" dirty="0" err="1"/>
              <a:t>Kuwa</a:t>
            </a:r>
            <a:r>
              <a:rPr lang="en-GB" noProof="0" dirty="0"/>
              <a:t> </a:t>
            </a:r>
            <a:r>
              <a:rPr lang="en-GB" noProof="0" dirty="0" err="1"/>
              <a:t>mbunifu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unga</a:t>
            </a:r>
            <a:r>
              <a:rPr lang="en-GB" baseline="0" noProof="0" dirty="0"/>
              <a:t> </a:t>
            </a:r>
            <a:r>
              <a:rPr lang="en-GB" baseline="0" noProof="0" dirty="0" err="1"/>
              <a:t>mkono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wakati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tailor-made. </a:t>
            </a:r>
            <a:r>
              <a:rPr lang="en-GB" baseline="0" noProof="0" dirty="0" err="1"/>
              <a:t>Hakuna</a:t>
            </a:r>
            <a:r>
              <a:rPr lang="en-GB" baseline="0" noProof="0" dirty="0"/>
              <a:t> </a:t>
            </a:r>
            <a:r>
              <a:rPr lang="en-GB" baseline="0" noProof="0" dirty="0" err="1"/>
              <a:t>haja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kuunga</a:t>
            </a:r>
            <a:r>
              <a:rPr lang="en-GB" baseline="0" noProof="0" dirty="0"/>
              <a:t> </a:t>
            </a:r>
            <a:r>
              <a:rPr lang="en-GB" baseline="0" noProof="0" dirty="0" err="1"/>
              <a:t>mkono</a:t>
            </a:r>
            <a:r>
              <a:rPr lang="en-GB" baseline="0" noProof="0" dirty="0"/>
              <a:t>? </a:t>
            </a:r>
            <a:r>
              <a:rPr lang="en-GB" baseline="0" noProof="0" dirty="0" err="1"/>
              <a:t>Sikiliza</a:t>
            </a:r>
            <a:r>
              <a:rPr lang="en-GB" baseline="0" noProof="0" dirty="0"/>
              <a:t> </a:t>
            </a:r>
            <a:r>
              <a:rPr lang="en-GB" baseline="0" noProof="0" dirty="0" err="1"/>
              <a:t>tu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usisumbue</a:t>
            </a:r>
            <a:r>
              <a:rPr lang="en-GB" baseline="0" noProof="0" dirty="0"/>
              <a:t>.</a:t>
            </a:r>
            <a:r>
              <a:rPr lang="en-GB" noProof="0" dirty="0"/>
              <a:t> </a:t>
            </a:r>
            <a:r>
              <a:rPr lang="en-GB" noProof="0" dirty="0" err="1"/>
              <a:t>Hakikisha</a:t>
            </a:r>
            <a:r>
              <a:rPr lang="en-GB" noProof="0" dirty="0"/>
              <a:t> </a:t>
            </a:r>
            <a:r>
              <a:rPr lang="en-GB" noProof="0" dirty="0" err="1"/>
              <a:t>kwamba</a:t>
            </a:r>
            <a:r>
              <a:rPr lang="en-GB" noProof="0" dirty="0"/>
              <a:t> </a:t>
            </a:r>
            <a:r>
              <a:rPr lang="en-GB" noProof="0" dirty="0" err="1"/>
              <a:t>kila</a:t>
            </a:r>
            <a:r>
              <a:rPr lang="en-GB" noProof="0" dirty="0"/>
              <a:t> </a:t>
            </a:r>
            <a:r>
              <a:rPr lang="en-GB" noProof="0" dirty="0" err="1"/>
              <a:t>kundi</a:t>
            </a:r>
            <a:r>
              <a:rPr lang="en-GB" noProof="0" dirty="0"/>
              <a:t> </a:t>
            </a:r>
            <a:r>
              <a:rPr lang="en-GB" noProof="0" dirty="0" err="1"/>
              <a:t>dogo</a:t>
            </a:r>
            <a:r>
              <a:rPr lang="en-GB" noProof="0" dirty="0"/>
              <a:t> </a:t>
            </a:r>
            <a:r>
              <a:rPr lang="en-GB" noProof="0" dirty="0" err="1"/>
              <a:t>linachagua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tofauti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kujaribu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645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Ni </a:t>
            </a:r>
            <a:r>
              <a:rPr lang="en-GB" noProof="0" dirty="0" err="1"/>
              <a:t>vyema</a:t>
            </a:r>
            <a:r>
              <a:rPr lang="en-GB" noProof="0" dirty="0"/>
              <a:t> </a:t>
            </a:r>
            <a:r>
              <a:rPr lang="en-GB" noProof="0" dirty="0" err="1"/>
              <a:t>kuona</a:t>
            </a:r>
            <a:r>
              <a:rPr lang="en-GB" noProof="0" dirty="0"/>
              <a:t> </a:t>
            </a:r>
            <a:r>
              <a:rPr lang="en-GB" noProof="0" dirty="0" err="1"/>
              <a:t>masasisho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kazi</a:t>
            </a:r>
            <a:r>
              <a:rPr lang="en-GB" noProof="0" dirty="0"/>
              <a:t> </a:t>
            </a:r>
            <a:r>
              <a:rPr lang="en-GB" noProof="0" dirty="0" err="1"/>
              <a:t>za</a:t>
            </a:r>
            <a:r>
              <a:rPr lang="en-GB" noProof="0" dirty="0"/>
              <a:t> </a:t>
            </a:r>
            <a:r>
              <a:rPr lang="en-GB" noProof="0" dirty="0" err="1"/>
              <a:t>vitendo</a:t>
            </a:r>
            <a:r>
              <a:rPr lang="en-GB" noProof="0" dirty="0"/>
              <a:t>. </a:t>
            </a:r>
            <a:r>
              <a:rPr lang="en-GB" noProof="0" dirty="0" err="1"/>
              <a:t>Kisha</a:t>
            </a:r>
            <a:r>
              <a:rPr lang="en-GB" noProof="0" dirty="0"/>
              <a:t> </a:t>
            </a:r>
            <a:r>
              <a:rPr lang="en-GB" noProof="0" dirty="0" err="1"/>
              <a:t>unaweza</a:t>
            </a:r>
            <a:r>
              <a:rPr lang="en-GB" noProof="0" dirty="0"/>
              <a:t> </a:t>
            </a:r>
            <a:r>
              <a:rPr lang="en-GB" noProof="0" dirty="0" err="1"/>
              <a:t>kuona</a:t>
            </a:r>
            <a:r>
              <a:rPr lang="en-GB" noProof="0" dirty="0"/>
              <a:t> </a:t>
            </a:r>
            <a:r>
              <a:rPr lang="en-GB" noProof="0" dirty="0" err="1"/>
              <a:t>hasa</a:t>
            </a:r>
            <a:r>
              <a:rPr lang="en-GB" noProof="0" dirty="0"/>
              <a:t> </a:t>
            </a:r>
            <a:r>
              <a:rPr lang="en-GB" noProof="0" dirty="0" err="1"/>
              <a:t>nani</a:t>
            </a:r>
            <a:r>
              <a:rPr lang="en-GB" noProof="0" dirty="0"/>
              <a:t> </a:t>
            </a:r>
            <a:r>
              <a:rPr lang="en-GB" noProof="0" dirty="0" err="1"/>
              <a:t>anafanya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vizuri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juu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hilo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nani</a:t>
            </a:r>
            <a:r>
              <a:rPr lang="en-GB" baseline="0" noProof="0" dirty="0"/>
              <a:t> </a:t>
            </a:r>
            <a:r>
              <a:rPr lang="en-GB" baseline="0" noProof="0" dirty="0" err="1"/>
              <a:t>anahitaji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kutiwa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moyo</a:t>
            </a:r>
            <a:r>
              <a:rPr lang="en-GB" baseline="0" noProof="0" dirty="0"/>
              <a:t> au </a:t>
            </a:r>
            <a:r>
              <a:rPr lang="en-GB" baseline="0" noProof="0" dirty="0" err="1"/>
              <a:t>mara</a:t>
            </a:r>
            <a:r>
              <a:rPr lang="en-GB" baseline="0" noProof="0" dirty="0"/>
              <a:t> </a:t>
            </a:r>
            <a:r>
              <a:rPr lang="en-GB" baseline="0" noProof="0" dirty="0" err="1"/>
              <a:t>nyengine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kuungwa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mkono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noProof="0" dirty="0"/>
              <a:t>. </a:t>
            </a:r>
          </a:p>
          <a:p>
            <a:r>
              <a:rPr lang="en-GB" noProof="0" dirty="0"/>
              <a:t>Toa mrejesho </a:t>
            </a:r>
            <a:r>
              <a:rPr lang="en-GB" noProof="0" dirty="0" err="1"/>
              <a:t>kwenye</a:t>
            </a:r>
            <a:r>
              <a:rPr lang="en-GB" noProof="0" dirty="0"/>
              <a:t> </a:t>
            </a:r>
            <a:r>
              <a:rPr lang="en-GB" noProof="0" dirty="0" err="1"/>
              <a:t>nyaraka</a:t>
            </a:r>
            <a:r>
              <a:rPr lang="en-GB" noProof="0" dirty="0"/>
              <a:t> </a:t>
            </a:r>
            <a:r>
              <a:rPr lang="en-GB" noProof="0" dirty="0" err="1"/>
              <a:t>zilizoandaliwa</a:t>
            </a:r>
            <a:r>
              <a:rPr lang="en-GB" noProof="0" dirty="0"/>
              <a:t> </a:t>
            </a:r>
            <a:r>
              <a:rPr lang="en-GB" noProof="0" dirty="0" err="1"/>
              <a:t>hadi</a:t>
            </a:r>
            <a:r>
              <a:rPr lang="en-GB" noProof="0" dirty="0"/>
              <a:t> </a:t>
            </a:r>
            <a:r>
              <a:rPr lang="en-GB" noProof="0" dirty="0" err="1"/>
              <a:t>sasa</a:t>
            </a:r>
            <a:r>
              <a:rPr lang="en-GB" noProof="0" dirty="0"/>
              <a:t>: </a:t>
            </a:r>
            <a:r>
              <a:rPr lang="en-GB" noProof="0" dirty="0" err="1"/>
              <a:t>nini</a:t>
            </a:r>
            <a:r>
              <a:rPr lang="en-GB" noProof="0" dirty="0"/>
              <a:t> </a:t>
            </a:r>
            <a:r>
              <a:rPr lang="en-GB" noProof="0" dirty="0" err="1"/>
              <a:t>kizuri</a:t>
            </a:r>
            <a:r>
              <a:rPr lang="en-GB" noProof="0" dirty="0"/>
              <a:t>, </a:t>
            </a:r>
            <a:r>
              <a:rPr lang="en-GB" noProof="0" dirty="0" err="1"/>
              <a:t>maswali</a:t>
            </a:r>
            <a:r>
              <a:rPr lang="en-GB" noProof="0" dirty="0"/>
              <a:t> </a:t>
            </a:r>
            <a:r>
              <a:rPr lang="en-GB" noProof="0" dirty="0" err="1"/>
              <a:t>gani</a:t>
            </a:r>
            <a:r>
              <a:rPr lang="en-GB" noProof="0" dirty="0"/>
              <a:t> </a:t>
            </a:r>
            <a:r>
              <a:rPr lang="en-GB" noProof="0" dirty="0" err="1"/>
              <a:t>unayo</a:t>
            </a:r>
            <a:r>
              <a:rPr lang="en-GB" noProof="0" dirty="0"/>
              <a:t>, </a:t>
            </a:r>
            <a:r>
              <a:rPr lang="en-GB" noProof="0" dirty="0" err="1"/>
              <a:t>kipi</a:t>
            </a:r>
            <a:r>
              <a:rPr lang="en-GB" noProof="0" dirty="0"/>
              <a:t> </a:t>
            </a:r>
            <a:r>
              <a:rPr lang="en-GB" noProof="0" dirty="0" err="1"/>
              <a:t>hakipo</a:t>
            </a:r>
            <a:r>
              <a:rPr lang="en-GB" noProof="0" dirty="0"/>
              <a:t> </a:t>
            </a:r>
            <a:r>
              <a:rPr lang="en-GB" noProof="0" dirty="0" err="1"/>
              <a:t>sawa</a:t>
            </a:r>
            <a:r>
              <a:rPr lang="en-GB" noProof="0" dirty="0"/>
              <a:t>,  </a:t>
            </a:r>
            <a:r>
              <a:rPr lang="en-GB" noProof="0" dirty="0" err="1"/>
              <a:t>sio</a:t>
            </a:r>
            <a:r>
              <a:rPr lang="en-GB" noProof="0" dirty="0"/>
              <a:t> </a:t>
            </a:r>
            <a:r>
              <a:rPr lang="en-GB" noProof="0" dirty="0" err="1"/>
              <a:t>thabiti</a:t>
            </a:r>
            <a:r>
              <a:rPr lang="en-GB" noProof="0" dirty="0"/>
              <a:t>? Toa </a:t>
            </a:r>
            <a:r>
              <a:rPr lang="en-GB" noProof="0" dirty="0" err="1"/>
              <a:t>maoni</a:t>
            </a:r>
            <a:r>
              <a:rPr lang="en-GB" noProof="0" dirty="0"/>
              <a:t> </a:t>
            </a:r>
            <a:r>
              <a:rPr lang="en-GB" noProof="0" dirty="0" err="1"/>
              <a:t>wasipotumia</a:t>
            </a:r>
            <a:r>
              <a:rPr lang="en-GB" noProof="0" dirty="0"/>
              <a:t> </a:t>
            </a:r>
            <a:r>
              <a:rPr lang="en-GB" noProof="0" dirty="0" err="1"/>
              <a:t>maneno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11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5211"/>
            <a:ext cx="5841484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Mafunzo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Wakufunzi</a:t>
            </a:r>
            <a:b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Maendeleo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Kazi</a:t>
            </a:r>
            <a:endParaRPr lang="en-US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594464"/>
            <a:ext cx="4817328" cy="132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 err="1">
                <a:solidFill>
                  <a:schemeClr val="bg1"/>
                </a:solidFill>
              </a:rPr>
              <a:t>Siku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</a:t>
            </a:r>
            <a:r>
              <a:rPr lang="en-GB" altLang="en-US" sz="2000" b="1" dirty="0">
                <a:solidFill>
                  <a:schemeClr val="bg1"/>
                </a:solidFill>
              </a:rPr>
              <a:t> 4  ‘</a:t>
            </a:r>
            <a:r>
              <a:rPr lang="en-GB" altLang="en-US" sz="2000" b="1" dirty="0" err="1">
                <a:solidFill>
                  <a:schemeClr val="bg1"/>
                </a:solidFill>
              </a:rPr>
              <a:t>Gundua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ulimwengu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wako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wa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kazi</a:t>
            </a:r>
            <a:r>
              <a:rPr lang="en-GB" altLang="en-US" sz="2000" b="1" dirty="0">
                <a:solidFill>
                  <a:schemeClr val="bg1"/>
                </a:solidFill>
              </a:rPr>
              <a:t>’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2AD6454-44B7-C849-AB20-C66F4E70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783969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Kuchagua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mazoezi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1779687"/>
            <a:ext cx="729347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Katika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makundi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madogo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madogo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unasoma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maelezo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mazoezi</a:t>
            </a:r>
            <a:r>
              <a:rPr lang="en-US" altLang="en-US" sz="2400" dirty="0"/>
              <a:t> yote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mada</a:t>
            </a:r>
            <a:r>
              <a:rPr lang="en-US" altLang="en-US" sz="2400" dirty="0"/>
              <a:t> ‘</a:t>
            </a:r>
            <a:r>
              <a:rPr lang="en-US" altLang="en-US" sz="2400" dirty="0" err="1"/>
              <a:t>Gundua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ulimwengu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kazi</a:t>
            </a:r>
            <a:r>
              <a:rPr lang="en-GB" altLang="en-US" sz="2400" dirty="0"/>
              <a:t>’;</a:t>
            </a:r>
            <a:endParaRPr lang="en-US" altLang="en-US" sz="2400" dirty="0"/>
          </a:p>
          <a:p>
            <a:pPr>
              <a:lnSpc>
                <a:spcPct val="90000"/>
              </a:lnSpc>
              <a:defRPr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Jadili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mazoezi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yatakayokuwa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yanafaa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kuchagua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ajili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mwenyewe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vijana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kwanini</a:t>
            </a:r>
            <a:r>
              <a:rPr lang="en-US" altLang="en-US" sz="2400" dirty="0"/>
              <a:t>?; 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Chagua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mazoezi</a:t>
            </a:r>
            <a:r>
              <a:rPr lang="en-US" altLang="en-US" sz="2400" dirty="0"/>
              <a:t> 3 - 5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ajili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programu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mafunzo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taaluma</a:t>
            </a:r>
            <a:r>
              <a:rPr lang="en-GB" altLang="en-US" sz="2400" dirty="0"/>
              <a:t>; </a:t>
            </a:r>
            <a:endParaRPr lang="en-US" altLang="en-US" sz="2400" dirty="0"/>
          </a:p>
          <a:p>
            <a:pPr>
              <a:lnSpc>
                <a:spcPct val="90000"/>
              </a:lnSpc>
              <a:defRPr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Chagua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zoezi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moja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unalotaka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kutoa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hili</a:t>
            </a:r>
            <a:r>
              <a:rPr lang="en-US" altLang="en-US" sz="2400" dirty="0"/>
              <a:t>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Andaa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zoezi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hilo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kujaribu</a:t>
            </a:r>
            <a:r>
              <a:rPr lang="en-US" altLang="en-US" sz="2400" dirty="0"/>
              <a:t>.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781384" y="1669613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80E4FC9-EF36-4148-9CF9-78DCFC777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F6DB3F4-661B-3546-A30E-BEFB229464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Tafakuri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kitabu</a:t>
            </a:r>
            <a:r>
              <a:rPr lang="en-GB" altLang="en-US" sz="3200" b="1" cap="all" dirty="0">
                <a:solidFill>
                  <a:srgbClr val="132831"/>
                </a:solidFill>
              </a:rPr>
              <a:t> cha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kumbukumbu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9164" y="2045462"/>
            <a:ext cx="6566314" cy="42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Andika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kitabu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chako</a:t>
            </a:r>
            <a:r>
              <a:rPr lang="en-GB" altLang="nl-NL" sz="2400" dirty="0"/>
              <a:t> cha </a:t>
            </a:r>
            <a:r>
              <a:rPr lang="en-GB" altLang="nl-NL" sz="2400" dirty="0" err="1"/>
              <a:t>kumbukumbu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mazoezi</a:t>
            </a:r>
            <a:r>
              <a:rPr lang="en-GB" altLang="nl-NL" sz="2400" dirty="0"/>
              <a:t> 3 – 5 </a:t>
            </a:r>
            <a:r>
              <a:rPr lang="en-GB" altLang="nl-NL" sz="2400" dirty="0" err="1"/>
              <a:t>uliyoyachagua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mwenyewe</a:t>
            </a:r>
            <a:r>
              <a:rPr lang="en-GB" altLang="nl-NL" sz="2400" dirty="0"/>
              <a:t> la </a:t>
            </a:r>
            <a:r>
              <a:rPr lang="en-GB" altLang="nl-NL" sz="2400" dirty="0" err="1"/>
              <a:t>vijana</a:t>
            </a:r>
            <a:r>
              <a:rPr lang="en-GB" altLang="nl-NL" sz="2400" dirty="0"/>
              <a:t>;</a:t>
            </a:r>
          </a:p>
          <a:p>
            <a:pPr>
              <a:defRPr/>
            </a:pPr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Eleza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sababu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kuyachagua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namna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yanavyolingana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tathmini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lengwa</a:t>
            </a:r>
            <a:r>
              <a:rPr lang="en-GB" altLang="nl-NL" sz="2400" dirty="0"/>
              <a:t>;</a:t>
            </a:r>
          </a:p>
          <a:p>
            <a:pPr>
              <a:defRPr/>
            </a:pPr>
            <a:r>
              <a:rPr lang="en-GB" altLang="nl-NL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Andika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unachotaka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kujifunza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kuhusu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mwongozo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mahiri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kufanya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jaribio</a:t>
            </a:r>
            <a:r>
              <a:rPr lang="en-GB" altLang="nl-NL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nl-NL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099B9E12-AC3C-EA44-A4DE-86C088FF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DC1207B-B3B6-924F-AA33-89D380BBDD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Jaribu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mazoezi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yaliochaguliwa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3" y="1920076"/>
            <a:ext cx="78183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Toa utangulizi </a:t>
            </a:r>
            <a:r>
              <a:rPr lang="en-US" sz="2400" dirty="0" err="1"/>
              <a:t>mfupi</a:t>
            </a:r>
            <a:r>
              <a:rPr lang="en-US" sz="2400" dirty="0"/>
              <a:t> </a:t>
            </a:r>
            <a:r>
              <a:rPr lang="en-US" sz="2400" dirty="0" err="1"/>
              <a:t>kuhusu</a:t>
            </a:r>
            <a:r>
              <a:rPr lang="en-US" sz="2400" dirty="0"/>
              <a:t> </a:t>
            </a:r>
            <a:r>
              <a:rPr lang="en-US" sz="2400" dirty="0" err="1"/>
              <a:t>vijana</a:t>
            </a:r>
            <a:r>
              <a:rPr lang="en-US" sz="2400" dirty="0"/>
              <a:t> </a:t>
            </a:r>
            <a:r>
              <a:rPr lang="en-US" sz="2400" dirty="0" err="1"/>
              <a:t>unaowaongoza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hali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kundi</a:t>
            </a:r>
            <a:r>
              <a:rPr lang="en-US" sz="2400" dirty="0"/>
              <a:t> </a:t>
            </a:r>
            <a:r>
              <a:rPr lang="en-US" sz="2400" dirty="0" err="1"/>
              <a:t>hilo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Sema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unachotaka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katika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hili</a:t>
            </a:r>
            <a:endParaRPr lang="en-GB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Toa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lako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kama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ulivyoliandaa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Unapokuwa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umewasilisha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vya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mwezeshaji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anatoa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muda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kama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umemaliza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au la;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Piga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mayowe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mwanzo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‘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maonesho-mkufunzi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’,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mrejesho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washiriki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kundi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nini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kilikuwa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kizuri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Kipi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kinahitaji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maboresho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Andika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katika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kitabu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chako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cha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kumbukumbu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ulichojifunza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katika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853E707-C08C-2347-9CF9-BAC81DD1B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F84502B-2F92-FD44-AFE4-F8CA7708D8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Kuangalia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mbele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kazi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nyumbani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Sasisha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vitendo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kile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ulichojifunza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leo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kipeleke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mbele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wakufunzi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watakaotoa</a:t>
            </a:r>
            <a:r>
              <a:rPr lang="en-GB" altLang="nl-NL" sz="2400" dirty="0"/>
              <a:t> mrejesho;</a:t>
            </a:r>
          </a:p>
          <a:p>
            <a:pPr marL="342900" indent="-342900"/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Siku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inayofuata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mafunzo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tunafanyia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mada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4 ‘</a:t>
            </a:r>
            <a:r>
              <a:rPr lang="en-GB" altLang="nl-NL" sz="2400" dirty="0" err="1"/>
              <a:t>Gundua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mtandao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wako</a:t>
            </a:r>
            <a:r>
              <a:rPr lang="en-GB" altLang="nl-NL" sz="2400" dirty="0"/>
              <a:t>’. Soma </a:t>
            </a:r>
            <a:r>
              <a:rPr lang="en-GB" altLang="nl-NL" sz="2400" dirty="0" err="1"/>
              <a:t>maelezo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jumla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mada</a:t>
            </a:r>
            <a:r>
              <a:rPr lang="en-GB" altLang="nl-NL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18224F-389E-DD4F-B8E7-AF7060E24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FFAB55B-D318-F542-8A90-0229D2A236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3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tathmini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3" y="2034070"/>
            <a:ext cx="77206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400" dirty="0" err="1">
                <a:latin typeface="+mj-lt"/>
              </a:rPr>
              <a:t>Weka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kiti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kimoja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mbele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darasa</a:t>
            </a:r>
            <a:r>
              <a:rPr lang="en-GB" altLang="en-US" sz="2400" dirty="0">
                <a:latin typeface="+mj-lt"/>
              </a:rPr>
              <a:t>. </a:t>
            </a:r>
            <a:r>
              <a:rPr lang="en-GB" altLang="en-US" sz="2400" dirty="0" err="1">
                <a:latin typeface="+mj-lt"/>
              </a:rPr>
              <a:t>Kuwa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mwangalifu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kwamba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nafasi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kutosha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kusimama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karibu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kiti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hichi</a:t>
            </a:r>
            <a:r>
              <a:rPr lang="en-GB" altLang="en-US" sz="2400" dirty="0">
                <a:latin typeface="+mj-lt"/>
              </a:rPr>
              <a:t> cha </a:t>
            </a:r>
            <a:r>
              <a:rPr lang="en-GB" altLang="en-US" sz="2400" dirty="0" err="1">
                <a:latin typeface="+mj-lt"/>
              </a:rPr>
              <a:t>tathmini</a:t>
            </a:r>
            <a:r>
              <a:rPr lang="en-GB" altLang="en-US" sz="2400" dirty="0">
                <a:latin typeface="+mj-lt"/>
              </a:rPr>
              <a:t>;</a:t>
            </a:r>
          </a:p>
          <a:p>
            <a:pPr>
              <a:defRPr/>
            </a:pPr>
            <a:endParaRPr lang="en-GB" altLang="en-US" sz="2400" dirty="0">
              <a:latin typeface="+mj-lt"/>
            </a:endParaRPr>
          </a:p>
          <a:p>
            <a:pPr>
              <a:defRPr/>
            </a:pPr>
            <a:r>
              <a:rPr lang="en-GB" altLang="en-US" sz="2400" dirty="0" err="1">
                <a:latin typeface="+mj-lt"/>
              </a:rPr>
              <a:t>Kila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mmoja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anaweza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kuwa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zamu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yake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kukaa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kwenye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kiti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kutoa</a:t>
            </a:r>
            <a:r>
              <a:rPr lang="en-GB" altLang="en-US" sz="2400" dirty="0">
                <a:latin typeface="+mj-lt"/>
              </a:rPr>
              <a:t> tafakuri </a:t>
            </a:r>
            <a:r>
              <a:rPr lang="en-GB" altLang="en-US" sz="2400" dirty="0" err="1">
                <a:latin typeface="+mj-lt"/>
              </a:rPr>
              <a:t>yake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siku</a:t>
            </a:r>
            <a:r>
              <a:rPr lang="en-GB" altLang="en-US" sz="2400" dirty="0">
                <a:latin typeface="+mj-lt"/>
              </a:rPr>
              <a:t>. </a:t>
            </a:r>
            <a:r>
              <a:rPr lang="en-GB" altLang="en-US" sz="2400" dirty="0" err="1">
                <a:latin typeface="+mj-lt"/>
              </a:rPr>
              <a:t>Unachopenda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/au </a:t>
            </a:r>
            <a:r>
              <a:rPr lang="en-GB" altLang="en-US" sz="2400" dirty="0" err="1">
                <a:latin typeface="+mj-lt"/>
              </a:rPr>
              <a:t>usichopenda</a:t>
            </a:r>
            <a:r>
              <a:rPr lang="en-GB" altLang="en-US" sz="2400" dirty="0">
                <a:latin typeface="+mj-lt"/>
              </a:rPr>
              <a:t>?;</a:t>
            </a:r>
          </a:p>
          <a:p>
            <a:pPr>
              <a:defRPr/>
            </a:pPr>
            <a:endParaRPr lang="en-GB" altLang="en-US" sz="2400" dirty="0">
              <a:latin typeface="+mj-lt"/>
            </a:endParaRPr>
          </a:p>
          <a:p>
            <a:pPr>
              <a:defRPr/>
            </a:pPr>
            <a:r>
              <a:rPr lang="en-GB" altLang="en-US" sz="2400" dirty="0" err="1">
                <a:latin typeface="+mj-lt"/>
              </a:rPr>
              <a:t>Wengine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wanasogea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karibu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mtu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anayetoa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tathmini</a:t>
            </a:r>
            <a:r>
              <a:rPr lang="en-GB" altLang="en-US" sz="2400" dirty="0">
                <a:latin typeface="+mj-lt"/>
              </a:rPr>
              <a:t>, </a:t>
            </a:r>
            <a:r>
              <a:rPr lang="en-GB" altLang="en-US" sz="2400" dirty="0" err="1">
                <a:latin typeface="+mj-lt"/>
              </a:rPr>
              <a:t>wanaokubali</a:t>
            </a:r>
            <a:r>
              <a:rPr lang="en-GB" altLang="en-US" sz="2400" dirty="0">
                <a:latin typeface="+mj-lt"/>
              </a:rPr>
              <a:t>; </a:t>
            </a:r>
            <a:r>
              <a:rPr lang="en-GB" altLang="en-US" sz="2400" dirty="0" err="1">
                <a:latin typeface="+mj-lt"/>
              </a:rPr>
              <a:t>wasiokubali</a:t>
            </a:r>
            <a:r>
              <a:rPr lang="en-GB" altLang="en-US" sz="2400" dirty="0">
                <a:latin typeface="+mj-lt"/>
              </a:rPr>
              <a:t>, </a:t>
            </a:r>
            <a:r>
              <a:rPr lang="en-GB" altLang="en-US" sz="2400" dirty="0" err="1">
                <a:latin typeface="+mj-lt"/>
              </a:rPr>
              <a:t>wanakaa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mbali</a:t>
            </a:r>
            <a:r>
              <a:rPr lang="en-GB" altLang="en-US" sz="2400" dirty="0">
                <a:latin typeface="+mj-lt"/>
              </a:rPr>
              <a:t>.</a:t>
            </a:r>
            <a:endParaRPr lang="nl-NL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11C095-D10F-564D-85EF-87367B968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7826235-85A5-0542-B9A1-7455977402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765211"/>
            <a:ext cx="5841484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Mafunzo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Wakufunzi</a:t>
            </a:r>
            <a:b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Maendeleo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Kazi</a:t>
            </a:r>
            <a:endParaRPr lang="en-US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594464"/>
            <a:ext cx="4817328" cy="132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 err="1">
                <a:solidFill>
                  <a:schemeClr val="bg1"/>
                </a:solidFill>
              </a:rPr>
              <a:t>Siku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</a:t>
            </a:r>
            <a:r>
              <a:rPr lang="en-GB" altLang="en-US" sz="2000" b="1" dirty="0">
                <a:solidFill>
                  <a:schemeClr val="bg1"/>
                </a:solidFill>
              </a:rPr>
              <a:t> 4  ‘</a:t>
            </a:r>
            <a:r>
              <a:rPr lang="en-GB" altLang="en-US" sz="2000" b="1" dirty="0" err="1">
                <a:solidFill>
                  <a:schemeClr val="bg1"/>
                </a:solidFill>
              </a:rPr>
              <a:t>Gundua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ulimwengu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wako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wa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kazi</a:t>
            </a:r>
            <a:r>
              <a:rPr lang="en-GB" altLang="en-US" sz="2000" b="1" dirty="0">
                <a:solidFill>
                  <a:schemeClr val="bg1"/>
                </a:solidFill>
              </a:rPr>
              <a:t>’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F191F9-8A74-AE48-AFB7-39D8A860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7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nl-NL" altLang="en-US" sz="3200" b="1" cap="all" dirty="0" err="1">
                <a:solidFill>
                  <a:srgbClr val="132831"/>
                </a:solidFill>
              </a:rPr>
              <a:t>Karibuni</a:t>
            </a:r>
            <a:endParaRPr lang="en-US" sz="3000" b="1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/>
              <a:t>Programu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Ukaribisho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utangulizi;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Wakati</a:t>
            </a:r>
            <a:r>
              <a:rPr lang="en-GB" sz="2400" dirty="0"/>
              <a:t> </a:t>
            </a:r>
            <a:r>
              <a:rPr lang="en-GB" sz="2400" dirty="0" err="1"/>
              <a:t>wa</a:t>
            </a:r>
            <a:r>
              <a:rPr lang="en-GB" sz="2400" dirty="0"/>
              <a:t> </a:t>
            </a:r>
            <a:r>
              <a:rPr lang="en-GB" sz="2400" dirty="0" err="1"/>
              <a:t>kijani</a:t>
            </a:r>
            <a:r>
              <a:rPr lang="en-GB" sz="2400" dirty="0"/>
              <a:t> </a:t>
            </a:r>
            <a:r>
              <a:rPr lang="en-GB" sz="2400" dirty="0" err="1"/>
              <a:t>wa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3;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Malengo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4;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Kuzingatia </a:t>
            </a:r>
            <a:r>
              <a:rPr lang="en-GB" sz="2400" dirty="0" err="1"/>
              <a:t>juu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kuwahabarisha</a:t>
            </a:r>
            <a:r>
              <a:rPr lang="en-GB" sz="2400" dirty="0"/>
              <a:t> </a:t>
            </a:r>
            <a:r>
              <a:rPr lang="en-GB" sz="2400" dirty="0" err="1"/>
              <a:t>viongozi</a:t>
            </a:r>
            <a:r>
              <a:rPr lang="en-GB" sz="2400" dirty="0"/>
              <a:t> </a:t>
            </a:r>
            <a:r>
              <a:rPr lang="en-GB" sz="2400" dirty="0" err="1"/>
              <a:t>wako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kuwataka</a:t>
            </a:r>
            <a:r>
              <a:rPr lang="en-GB" sz="2400" dirty="0"/>
              <a:t> mrejesho </a:t>
            </a:r>
            <a:r>
              <a:rPr lang="en-GB" sz="2400" dirty="0" err="1"/>
              <a:t>kuhusu</a:t>
            </a:r>
            <a:r>
              <a:rPr lang="en-GB" sz="2400" dirty="0"/>
              <a:t> ‘</a:t>
            </a:r>
            <a:r>
              <a:rPr lang="en-GB" sz="2400" dirty="0" err="1"/>
              <a:t>kazi</a:t>
            </a:r>
            <a:r>
              <a:rPr lang="en-GB" sz="2400" dirty="0"/>
              <a:t> </a:t>
            </a:r>
            <a:r>
              <a:rPr lang="en-GB" sz="2400" dirty="0" err="1"/>
              <a:t>yako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vitendo</a:t>
            </a:r>
            <a:r>
              <a:rPr lang="en-GB" sz="2400" dirty="0"/>
              <a:t>’ </a:t>
            </a:r>
            <a:r>
              <a:rPr lang="en-GB" sz="2400" dirty="0" err="1"/>
              <a:t>na</a:t>
            </a:r>
            <a:r>
              <a:rPr lang="en-GB" sz="2400" dirty="0"/>
              <a:t> ‘</a:t>
            </a:r>
            <a:r>
              <a:rPr lang="en-GB" sz="2400" dirty="0" err="1"/>
              <a:t>uhitaji</a:t>
            </a:r>
            <a:r>
              <a:rPr lang="en-GB" sz="2400" dirty="0"/>
              <a:t> </a:t>
            </a:r>
            <a:r>
              <a:rPr lang="en-GB" sz="2400" dirty="0" err="1"/>
              <a:t>wako</a:t>
            </a:r>
            <a:r>
              <a:rPr lang="en-GB" sz="2400" dirty="0"/>
              <a:t> </a:t>
            </a:r>
            <a:r>
              <a:rPr lang="en-GB" sz="2400" dirty="0" err="1"/>
              <a:t>wa</a:t>
            </a:r>
            <a:r>
              <a:rPr lang="en-GB" sz="2400" dirty="0"/>
              <a:t> </a:t>
            </a:r>
            <a:r>
              <a:rPr lang="en-GB" sz="2400" dirty="0" err="1"/>
              <a:t>tathmini</a:t>
            </a:r>
            <a:r>
              <a:rPr lang="en-GB" sz="2400" dirty="0"/>
              <a:t>’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vijana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Maelezo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jumla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mada</a:t>
            </a:r>
            <a:r>
              <a:rPr lang="en-GB" sz="2400" dirty="0"/>
              <a:t> ’</a:t>
            </a:r>
            <a:r>
              <a:rPr lang="en-GB" sz="2400" dirty="0" err="1"/>
              <a:t>Gundua</a:t>
            </a:r>
            <a:r>
              <a:rPr lang="en-GB" sz="2400" dirty="0"/>
              <a:t> </a:t>
            </a:r>
            <a:r>
              <a:rPr lang="en-GB" sz="2400" dirty="0" err="1"/>
              <a:t>ulimwengu</a:t>
            </a:r>
            <a:r>
              <a:rPr lang="en-GB" sz="2400" dirty="0"/>
              <a:t> </a:t>
            </a:r>
            <a:r>
              <a:rPr lang="en-GB" sz="2400" dirty="0" err="1"/>
              <a:t>wako</a:t>
            </a:r>
            <a:r>
              <a:rPr lang="en-GB" sz="2400" dirty="0"/>
              <a:t> </a:t>
            </a:r>
            <a:r>
              <a:rPr lang="en-GB" sz="2400" dirty="0" err="1"/>
              <a:t>wa</a:t>
            </a:r>
            <a:r>
              <a:rPr lang="en-GB" sz="2400" dirty="0"/>
              <a:t> </a:t>
            </a:r>
            <a:r>
              <a:rPr lang="en-GB" sz="2400" dirty="0" err="1"/>
              <a:t>kazi</a:t>
            </a:r>
            <a:r>
              <a:rPr lang="en-GB" sz="2400" dirty="0"/>
              <a:t>’;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Kujaribu</a:t>
            </a:r>
            <a:r>
              <a:rPr lang="en-GB" sz="2400" dirty="0"/>
              <a:t> </a:t>
            </a:r>
            <a:r>
              <a:rPr lang="en-GB" sz="2400" dirty="0" err="1"/>
              <a:t>mazoezi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Tathmini</a:t>
            </a:r>
            <a:r>
              <a:rPr lang="en-GB" sz="2400" dirty="0"/>
              <a:t>, </a:t>
            </a:r>
            <a:r>
              <a:rPr lang="en-GB" sz="2400" dirty="0" err="1"/>
              <a:t>kuangalia</a:t>
            </a:r>
            <a:r>
              <a:rPr lang="en-GB" sz="2400" dirty="0"/>
              <a:t> </a:t>
            </a:r>
            <a:r>
              <a:rPr lang="en-GB" sz="2400" dirty="0" err="1"/>
              <a:t>mbele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kazi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nyumbani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9F364007-1A06-4D4A-87F9-EFE1A9AAA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E6CB6C6-FD59-4147-A832-86FC6CE8F6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nl-NL" altLang="en-US" sz="3200" b="1" cap="all" dirty="0">
                <a:solidFill>
                  <a:srgbClr val="132831"/>
                </a:solidFill>
              </a:rPr>
              <a:t>Muda wa mafanikio wa siku ya 3</a:t>
            </a:r>
            <a:endParaRPr lang="en-US" sz="3000" b="1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/>
              <a:t>Kutoa</a:t>
            </a:r>
            <a:r>
              <a:rPr lang="en-GB" sz="2400" dirty="0"/>
              <a:t> tafakuri </a:t>
            </a:r>
            <a:r>
              <a:rPr lang="en-GB" sz="2400" dirty="0" err="1"/>
              <a:t>juu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mafunzo</a:t>
            </a:r>
            <a:r>
              <a:rPr lang="en-GB" sz="2400" dirty="0"/>
              <a:t> </a:t>
            </a:r>
            <a:r>
              <a:rPr lang="en-GB" sz="2400" dirty="0" err="1"/>
              <a:t>iliyopita</a:t>
            </a:r>
            <a:r>
              <a:rPr lang="en-GB" sz="2400" dirty="0"/>
              <a:t>….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 err="1"/>
              <a:t>Zipi</a:t>
            </a:r>
            <a:r>
              <a:rPr lang="en-GB" sz="2400" dirty="0"/>
              <a:t> </a:t>
            </a:r>
            <a:r>
              <a:rPr lang="en-GB" sz="2400" dirty="0" err="1"/>
              <a:t>zilikuwa</a:t>
            </a:r>
            <a:r>
              <a:rPr lang="en-GB" sz="2400" dirty="0"/>
              <a:t> </a:t>
            </a:r>
            <a:r>
              <a:rPr lang="en-GB" sz="2400" dirty="0" err="1"/>
              <a:t>ni</a:t>
            </a:r>
            <a:r>
              <a:rPr lang="en-GB" sz="2400" dirty="0"/>
              <a:t> </a:t>
            </a:r>
            <a:r>
              <a:rPr lang="en-GB" sz="2400" dirty="0" err="1"/>
              <a:t>nyakati</a:t>
            </a:r>
            <a:r>
              <a:rPr lang="en-GB" sz="2400" dirty="0"/>
              <a:t> </a:t>
            </a:r>
            <a:r>
              <a:rPr lang="en-GB" sz="2400" dirty="0" err="1"/>
              <a:t>zako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kijani</a:t>
            </a:r>
            <a:r>
              <a:rPr lang="en-GB" sz="2400" dirty="0"/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F6E14C73-7D4C-C440-A4CF-3CF108A8E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0D4B357-0697-D141-9550-27EBABFCDC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2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 err="1">
                <a:solidFill>
                  <a:srgbClr val="132831"/>
                </a:solidFill>
              </a:rPr>
              <a:t>malengo</a:t>
            </a:r>
            <a:endParaRPr lang="en-US" sz="3000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Kuzingatia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kuhusu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kubadilishana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nyumbani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uhitaji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tathmini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kiongozi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wako</a:t>
            </a:r>
            <a:r>
              <a:rPr lang="en-US" altLang="en-US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Kuchagua</a:t>
            </a:r>
            <a:r>
              <a:rPr lang="en-GB" sz="2400" dirty="0"/>
              <a:t> </a:t>
            </a:r>
            <a:r>
              <a:rPr lang="en-GB" sz="2400" dirty="0" err="1"/>
              <a:t>mazoezi</a:t>
            </a:r>
            <a:r>
              <a:rPr lang="en-GB" sz="2400" dirty="0"/>
              <a:t> </a:t>
            </a:r>
            <a:r>
              <a:rPr lang="en-US" altLang="en-US" sz="2400" dirty="0" err="1"/>
              <a:t>kutoka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mada</a:t>
            </a:r>
            <a:r>
              <a:rPr lang="en-US" altLang="en-US" sz="2400" dirty="0"/>
              <a:t> ‘</a:t>
            </a:r>
            <a:r>
              <a:rPr lang="en-US" altLang="en-US" sz="2400" dirty="0" err="1"/>
              <a:t>Gundua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ulimwengu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’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ajili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lako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vijana</a:t>
            </a:r>
            <a:r>
              <a:rPr lang="en-US" alt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Kufanya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majaribio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mazoezi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mengi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iwezekanavyo</a:t>
            </a:r>
            <a:r>
              <a:rPr lang="en-US" altLang="en-US" sz="24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Kutafakari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kuweka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malengo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ajili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utoaji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mazoezi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baadae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programu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mwenyewe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maendeleo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.</a:t>
            </a:r>
            <a:endParaRPr lang="en-US" sz="1500" dirty="0">
              <a:solidFill>
                <a:srgbClr val="1328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4E218E1-8374-2649-929A-C5B5D855C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043C6DC-579F-3243-ACB4-959C0A2BEF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Kuzingatia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kazi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nyumbani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/>
              <a:t>Kama </a:t>
            </a:r>
            <a:r>
              <a:rPr lang="en-GB" altLang="nl-NL" sz="2400" dirty="0" err="1"/>
              <a:t>mwenza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mtu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binafsi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unabadilishana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mwenza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mwengine</a:t>
            </a:r>
            <a:r>
              <a:rPr lang="en-GB" altLang="nl-NL" sz="2400" dirty="0"/>
              <a:t>  au </a:t>
            </a:r>
            <a:r>
              <a:rPr lang="en-GB" altLang="nl-NL" sz="2400" dirty="0" err="1"/>
              <a:t>mtu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binafsi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nyumbani</a:t>
            </a:r>
            <a:r>
              <a:rPr lang="en-GB" altLang="nl-NL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mjadala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kiongozi</a:t>
            </a:r>
            <a:r>
              <a:rPr lang="en-GB" altLang="nl-NL" sz="2400" dirty="0"/>
              <a:t>/</a:t>
            </a:r>
            <a:r>
              <a:rPr lang="en-GB" altLang="nl-NL" sz="2400" dirty="0" err="1"/>
              <a:t>afisa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mwandamizi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kuhusu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mafunzo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juu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Maendeleo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umejifunza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kutokana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mazungumzo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hayo</a:t>
            </a:r>
            <a:r>
              <a:rPr lang="en-GB" altLang="nl-NL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zima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unabadilishana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hitimisho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namna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kuwahusisha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viongozi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watoa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maamuzi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mafunzo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unayoendeleza</a:t>
            </a:r>
            <a:r>
              <a:rPr lang="en-GB" altLang="nl-NL" sz="2400" dirty="0"/>
              <a:t>. </a:t>
            </a:r>
            <a:r>
              <a:rPr lang="en-GB" altLang="nl-NL" sz="2400" dirty="0" err="1"/>
              <a:t>Unahitaji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kutoka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kwao</a:t>
            </a:r>
            <a:r>
              <a:rPr lang="en-GB" altLang="nl-NL" sz="2400" dirty="0"/>
              <a:t>?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06F8481D-F154-F343-AC10-ED3984D57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BB30BDD-98D3-6C4E-A0A3-B22B7F7D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FE5409F3-F4EF-5842-A63C-0FD5C416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B20695-B8F4-9B4D-9F06-C00087EA7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4A9F61-E333-49BA-9577-4E99FD87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865" y="688258"/>
            <a:ext cx="6322141" cy="61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Mada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3: ‘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gundua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ulimwengu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wako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wa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kazi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1383" y="2175354"/>
            <a:ext cx="80487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132831"/>
                </a:solidFill>
              </a:rPr>
              <a:t>Unaelewa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nini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kuhusu</a:t>
            </a:r>
            <a:r>
              <a:rPr lang="en-US" sz="2400" dirty="0">
                <a:solidFill>
                  <a:srgbClr val="132831"/>
                </a:solidFill>
              </a:rPr>
              <a:t> ‘</a:t>
            </a:r>
            <a:r>
              <a:rPr lang="en-US" sz="2400" dirty="0" err="1">
                <a:solidFill>
                  <a:srgbClr val="132831"/>
                </a:solidFill>
              </a:rPr>
              <a:t>Gundua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ulimwengu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wako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wa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kazi</a:t>
            </a:r>
            <a:r>
              <a:rPr lang="en-US" sz="2400" dirty="0">
                <a:solidFill>
                  <a:srgbClr val="132831"/>
                </a:solidFill>
              </a:rPr>
              <a:t>’?</a:t>
            </a:r>
          </a:p>
          <a:p>
            <a:endParaRPr lang="en-US" sz="2400" dirty="0">
              <a:solidFill>
                <a:srgbClr val="132831"/>
              </a:solidFill>
            </a:endParaRPr>
          </a:p>
          <a:p>
            <a:r>
              <a:rPr lang="en-US" sz="2400" dirty="0" err="1">
                <a:solidFill>
                  <a:srgbClr val="132831"/>
                </a:solidFill>
              </a:rPr>
              <a:t>Kwanini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mada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hii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ni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muhimu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unapowaongoza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vijana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katika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kazi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zao</a:t>
            </a:r>
            <a:r>
              <a:rPr lang="en-US" sz="2400" dirty="0">
                <a:solidFill>
                  <a:srgbClr val="132831"/>
                </a:solidFill>
              </a:rPr>
              <a:t>?</a:t>
            </a:r>
          </a:p>
          <a:p>
            <a:endParaRPr lang="en-US" sz="2400" dirty="0"/>
          </a:p>
          <a:p>
            <a:endParaRPr lang="en-US" sz="15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97E463-6E58-EA4A-976F-474D7E907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D09A8D2-F86A-494C-ABE0-2D70619AA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5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F58374-6C3D-1D44-86B0-1A7D7FF68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107F7CF-06C5-446E-9837-9F7ADE91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663" y="757237"/>
            <a:ext cx="6240233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8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8162002" cy="887232"/>
          </a:xfrm>
        </p:spPr>
        <p:txBody>
          <a:bodyPr>
            <a:noAutofit/>
          </a:bodyPr>
          <a:lstStyle/>
          <a:p>
            <a:pPr algn="l"/>
            <a:r>
              <a:rPr lang="en-US" sz="24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Maelezo</a:t>
            </a:r>
            <a:r>
              <a:rPr lang="en-US" sz="24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24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</a:t>
            </a:r>
            <a:r>
              <a:rPr lang="en-US" sz="24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24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jumla</a:t>
            </a:r>
            <a:r>
              <a:rPr lang="en-US" sz="24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24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</a:t>
            </a:r>
            <a:r>
              <a:rPr lang="en-US" sz="24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24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mazoezi</a:t>
            </a:r>
            <a:r>
              <a:rPr lang="en-US" sz="24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‘</a:t>
            </a:r>
            <a:r>
              <a:rPr lang="en-US" sz="24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gundua</a:t>
            </a:r>
            <a:r>
              <a:rPr lang="en-US" sz="24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24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ulimwengu</a:t>
            </a:r>
            <a:r>
              <a:rPr lang="en-US" sz="24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24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wako</a:t>
            </a:r>
            <a:r>
              <a:rPr lang="en-US" sz="24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24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wa</a:t>
            </a:r>
            <a:r>
              <a:rPr lang="en-US" sz="24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24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kazi</a:t>
            </a:r>
            <a:r>
              <a:rPr lang="en-US" sz="24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9163" y="2026330"/>
            <a:ext cx="79049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Kwa</a:t>
            </a:r>
            <a:r>
              <a:rPr lang="en-US" sz="2400" dirty="0"/>
              <a:t> </a:t>
            </a:r>
            <a:r>
              <a:rPr lang="en-US" sz="2400" dirty="0" err="1"/>
              <a:t>jumla</a:t>
            </a:r>
            <a:r>
              <a:rPr lang="en-US" sz="2400" dirty="0"/>
              <a:t>, ‘</a:t>
            </a:r>
            <a:r>
              <a:rPr lang="en-US" sz="2400" dirty="0" err="1"/>
              <a:t>Gundua</a:t>
            </a:r>
            <a:r>
              <a:rPr lang="en-US" sz="2400" dirty="0"/>
              <a:t> </a:t>
            </a:r>
            <a:r>
              <a:rPr lang="en-US" sz="2400" dirty="0" err="1"/>
              <a:t>ulimwengu</a:t>
            </a:r>
            <a:r>
              <a:rPr lang="en-US" sz="2400" dirty="0"/>
              <a:t> </a:t>
            </a:r>
            <a:r>
              <a:rPr lang="en-US" sz="2400" dirty="0" err="1"/>
              <a:t>wako</a:t>
            </a:r>
            <a:r>
              <a:rPr lang="en-US" sz="2400" dirty="0"/>
              <a:t> </a:t>
            </a:r>
            <a:r>
              <a:rPr lang="en-US" sz="2400" dirty="0" err="1"/>
              <a:t>wa</a:t>
            </a:r>
            <a:r>
              <a:rPr lang="en-US" sz="2400" dirty="0"/>
              <a:t> </a:t>
            </a:r>
            <a:r>
              <a:rPr lang="en-US" sz="2400" dirty="0" err="1"/>
              <a:t>kazi</a:t>
            </a:r>
            <a:r>
              <a:rPr lang="en-US" sz="2400" dirty="0"/>
              <a:t>’ </a:t>
            </a:r>
            <a:r>
              <a:rPr lang="en-US" sz="2400" dirty="0" err="1"/>
              <a:t>ina</a:t>
            </a:r>
            <a:r>
              <a:rPr lang="en-US" sz="2400" dirty="0"/>
              <a:t> </a:t>
            </a:r>
            <a:r>
              <a:rPr lang="en-US" sz="2400" dirty="0" err="1"/>
              <a:t>mazoezi</a:t>
            </a:r>
            <a:r>
              <a:rPr lang="en-US" sz="2400" dirty="0"/>
              <a:t> 24. </a:t>
            </a:r>
            <a:r>
              <a:rPr lang="en-US" sz="2400" dirty="0" err="1"/>
              <a:t>Malengo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kuwa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uelewa</a:t>
            </a:r>
            <a:r>
              <a:rPr lang="en-US" sz="2400" dirty="0"/>
              <a:t> </a:t>
            </a:r>
            <a:r>
              <a:rPr lang="en-US" sz="2400" dirty="0" err="1"/>
              <a:t>wa</a:t>
            </a:r>
            <a:r>
              <a:rPr lang="en-US" sz="2400" dirty="0"/>
              <a:t> </a:t>
            </a:r>
            <a:r>
              <a:rPr lang="en-US" sz="2400" dirty="0" err="1"/>
              <a:t>fursa</a:t>
            </a:r>
            <a:r>
              <a:rPr lang="en-US" sz="2400" dirty="0"/>
              <a:t> za </a:t>
            </a:r>
            <a:r>
              <a:rPr lang="en-US" sz="2400" dirty="0" err="1"/>
              <a:t>kazi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kazi</a:t>
            </a:r>
            <a:r>
              <a:rPr lang="en-US" sz="2400" dirty="0"/>
              <a:t> </a:t>
            </a:r>
            <a:r>
              <a:rPr lang="en-US" sz="2400" dirty="0" err="1"/>
              <a:t>katika</a:t>
            </a:r>
            <a:r>
              <a:rPr lang="en-US" sz="2400" dirty="0"/>
              <a:t> </a:t>
            </a:r>
            <a:r>
              <a:rPr lang="en-US" sz="2400" dirty="0" err="1"/>
              <a:t>familia</a:t>
            </a:r>
            <a:r>
              <a:rPr lang="en-US" sz="2400" dirty="0"/>
              <a:t> </a:t>
            </a:r>
            <a:r>
              <a:rPr lang="en-US" sz="2400" dirty="0" err="1"/>
              <a:t>yako</a:t>
            </a:r>
            <a:r>
              <a:rPr lang="en-US" sz="2400" dirty="0"/>
              <a:t> </a:t>
            </a:r>
            <a:r>
              <a:rPr lang="en-US" sz="2400" dirty="0" err="1"/>
              <a:t>mwenyewe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mzunguko</a:t>
            </a:r>
            <a:r>
              <a:rPr lang="en-US" sz="2400" dirty="0"/>
              <a:t> </a:t>
            </a:r>
            <a:r>
              <a:rPr lang="en-US" sz="2400" dirty="0" err="1"/>
              <a:t>wa</a:t>
            </a:r>
            <a:r>
              <a:rPr lang="en-US" sz="2400" dirty="0"/>
              <a:t> </a:t>
            </a:r>
            <a:r>
              <a:rPr lang="en-US" sz="2400" dirty="0" err="1"/>
              <a:t>watu</a:t>
            </a:r>
            <a:r>
              <a:rPr lang="en-US" sz="2400" dirty="0"/>
              <a:t> </a:t>
            </a:r>
            <a:r>
              <a:rPr lang="en-US" sz="2400" dirty="0" err="1"/>
              <a:t>unaowajua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kuchunguza</a:t>
            </a:r>
            <a:r>
              <a:rPr lang="en-US" sz="2400" dirty="0"/>
              <a:t> </a:t>
            </a:r>
            <a:r>
              <a:rPr lang="en-US" sz="2400" dirty="0" err="1"/>
              <a:t>kazi</a:t>
            </a:r>
            <a:r>
              <a:rPr lang="en-US" sz="2400" dirty="0"/>
              <a:t> </a:t>
            </a:r>
            <a:r>
              <a:rPr lang="en-US" sz="2400" dirty="0" err="1"/>
              <a:t>katika</a:t>
            </a:r>
            <a:r>
              <a:rPr lang="en-US" sz="2400" dirty="0"/>
              <a:t> </a:t>
            </a:r>
            <a:r>
              <a:rPr lang="en-US" sz="2400" dirty="0" err="1"/>
              <a:t>kampuni</a:t>
            </a:r>
            <a:r>
              <a:rPr lang="en-US" sz="2400" dirty="0"/>
              <a:t> </a:t>
            </a:r>
            <a:r>
              <a:rPr lang="en-US" sz="2400" dirty="0" err="1"/>
              <a:t>kwa</a:t>
            </a:r>
            <a:r>
              <a:rPr lang="en-US" sz="2400" dirty="0"/>
              <a:t> </a:t>
            </a:r>
            <a:r>
              <a:rPr lang="en-US" sz="2400" dirty="0" err="1"/>
              <a:t>kuandaa</a:t>
            </a:r>
            <a:r>
              <a:rPr lang="en-US" sz="2400" dirty="0"/>
              <a:t> </a:t>
            </a:r>
            <a:r>
              <a:rPr lang="en-US" sz="2400" dirty="0" err="1"/>
              <a:t>usaili</a:t>
            </a:r>
            <a:r>
              <a:rPr lang="en-US" sz="2400" dirty="0"/>
              <a:t> au </a:t>
            </a:r>
            <a:r>
              <a:rPr lang="en-US" sz="2400" dirty="0" err="1"/>
              <a:t>ziara</a:t>
            </a:r>
            <a:r>
              <a:rPr lang="en-US" sz="2400" dirty="0"/>
              <a:t> za </a:t>
            </a:r>
            <a:r>
              <a:rPr lang="en-US" sz="2400" dirty="0" err="1"/>
              <a:t>kimasomo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kutafakari</a:t>
            </a:r>
            <a:r>
              <a:rPr lang="en-US" sz="2400" dirty="0"/>
              <a:t> </a:t>
            </a:r>
            <a:r>
              <a:rPr lang="en-US" sz="2400" dirty="0" err="1"/>
              <a:t>kuhusu</a:t>
            </a:r>
            <a:r>
              <a:rPr lang="en-US" sz="2400" dirty="0"/>
              <a:t> </a:t>
            </a:r>
            <a:r>
              <a:rPr lang="en-US" sz="2400" dirty="0" err="1"/>
              <a:t>hayo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kugundua</a:t>
            </a:r>
            <a:r>
              <a:rPr lang="en-US" sz="2400" dirty="0"/>
              <a:t> </a:t>
            </a:r>
            <a:r>
              <a:rPr lang="en-US" sz="2400" dirty="0" err="1"/>
              <a:t>aina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kampuni</a:t>
            </a:r>
            <a:r>
              <a:rPr lang="en-US" sz="2400" dirty="0"/>
              <a:t> </a:t>
            </a:r>
            <a:r>
              <a:rPr lang="en-US" sz="2400" dirty="0" err="1"/>
              <a:t>unayotaka</a:t>
            </a:r>
            <a:r>
              <a:rPr lang="en-US" sz="2400" dirty="0"/>
              <a:t> </a:t>
            </a:r>
            <a:r>
              <a:rPr lang="en-US" sz="2400" dirty="0" err="1"/>
              <a:t>kufanyia</a:t>
            </a:r>
            <a:r>
              <a:rPr lang="en-US" sz="2400" dirty="0"/>
              <a:t> </a:t>
            </a:r>
            <a:r>
              <a:rPr lang="en-US" sz="2400" dirty="0" err="1"/>
              <a:t>mafunzo</a:t>
            </a:r>
            <a:r>
              <a:rPr lang="en-US" sz="2400" dirty="0"/>
              <a:t> </a:t>
            </a:r>
            <a:r>
              <a:rPr lang="en-US" sz="2400" dirty="0" err="1"/>
              <a:t>yako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viwandani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kutathmini</a:t>
            </a:r>
            <a:r>
              <a:rPr lang="en-US" sz="2400" dirty="0"/>
              <a:t> </a:t>
            </a:r>
            <a:r>
              <a:rPr lang="en-US" sz="2400" dirty="0" err="1"/>
              <a:t>kama</a:t>
            </a:r>
            <a:r>
              <a:rPr lang="en-US" sz="2400" dirty="0"/>
              <a:t> una </a:t>
            </a:r>
            <a:r>
              <a:rPr lang="en-US" sz="2400" dirty="0" err="1"/>
              <a:t>umahiri</a:t>
            </a:r>
            <a:r>
              <a:rPr lang="en-US" sz="2400" dirty="0"/>
              <a:t> </a:t>
            </a:r>
            <a:r>
              <a:rPr lang="en-US" sz="2400" dirty="0" err="1"/>
              <a:t>unaohitajika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makampuni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E10CB4-2F4F-0147-9DA6-299B50C3C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A5BDB96-5E5C-9D43-93FF-E103756F65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1376</Words>
  <Application>Microsoft Office PowerPoint</Application>
  <PresentationFormat>Diavoorstelling (4:3)</PresentationFormat>
  <Paragraphs>100</Paragraphs>
  <Slides>15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Cubano Regular</vt:lpstr>
      <vt:lpstr>Office Theme</vt:lpstr>
      <vt:lpstr>Mafunzo ya Wakufunzi Maendeleo ya Kazi</vt:lpstr>
      <vt:lpstr>Karibuni</vt:lpstr>
      <vt:lpstr>Muda wa mafanikio wa siku ya 3</vt:lpstr>
      <vt:lpstr>malengo</vt:lpstr>
      <vt:lpstr>Kuzingatia kazi ya nyumbani</vt:lpstr>
      <vt:lpstr>PowerPoint-presentatie</vt:lpstr>
      <vt:lpstr>Mada ya 3: ‘gundua ulimwengu wako wa kazi’</vt:lpstr>
      <vt:lpstr>PowerPoint-presentatie</vt:lpstr>
      <vt:lpstr>Maelezo ya jumla ya mazoezi ‘gundua ulimwengu wako wa kazi’</vt:lpstr>
      <vt:lpstr>Kuchagua mazoezi</vt:lpstr>
      <vt:lpstr>Tafakuri ya kitabu cha kumbukumbu</vt:lpstr>
      <vt:lpstr>Jaribu mazoezi yaliochaguliwa</vt:lpstr>
      <vt:lpstr>Kuangalia mbele na kazi ya nyumbani</vt:lpstr>
      <vt:lpstr>tathmini</vt:lpstr>
      <vt:lpstr>Mafunzo ya Wakufunzi Maendeleo ya Kazi</vt:lpstr>
    </vt:vector>
  </TitlesOfParts>
  <Company>Grant MacEwan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</dc:title>
  <dc:creator>Katie Wolgemuth</dc:creator>
  <cp:lastModifiedBy>Wil Bom</cp:lastModifiedBy>
  <cp:revision>181</cp:revision>
  <dcterms:created xsi:type="dcterms:W3CDTF">2016-11-16T12:29:20Z</dcterms:created>
  <dcterms:modified xsi:type="dcterms:W3CDTF">2021-11-02T17:15:43Z</dcterms:modified>
</cp:coreProperties>
</file>