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87" r:id="rId4"/>
    <p:sldId id="319" r:id="rId5"/>
    <p:sldId id="389" r:id="rId6"/>
    <p:sldId id="394" r:id="rId7"/>
    <p:sldId id="390" r:id="rId8"/>
    <p:sldId id="392" r:id="rId9"/>
    <p:sldId id="355" r:id="rId10"/>
    <p:sldId id="359" r:id="rId11"/>
    <p:sldId id="375" r:id="rId12"/>
    <p:sldId id="374" r:id="rId13"/>
    <p:sldId id="377" r:id="rId14"/>
    <p:sldId id="388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5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4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 autoAdjust="0"/>
    <p:restoredTop sz="87750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Tafakuru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mahtasari</a:t>
            </a:r>
            <a:r>
              <a:rPr lang="en-GB" noProof="0" dirty="0"/>
              <a:t> </a:t>
            </a:r>
            <a:r>
              <a:rPr lang="en-GB" noProof="0" dirty="0" err="1"/>
              <a:t>daima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 </a:t>
            </a:r>
            <a:r>
              <a:rPr lang="en-GB" noProof="0" dirty="0" err="1"/>
              <a:t>muhimu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uelewa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maendeleo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wale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wasioweza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kuhudhuria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88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Unapopokea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nakala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nyingi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rasimu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vitendo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unapaswa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tayari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umetoa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nyaraka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hizi</a:t>
            </a:r>
            <a:r>
              <a:rPr lang="en-GB" baseline="0" noProof="0" dirty="0"/>
              <a:t>. </a:t>
            </a:r>
            <a:r>
              <a:rPr lang="en-GB" baseline="0" noProof="0" dirty="0" err="1"/>
              <a:t>Sasa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kuijadili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cha kuzingatia (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nyumbani</a:t>
            </a:r>
            <a:r>
              <a:rPr lang="en-GB" baseline="0" noProof="0" dirty="0"/>
              <a:t>)</a:t>
            </a:r>
            <a:r>
              <a:rPr lang="en-GB" noProof="0" dirty="0"/>
              <a:t>.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kundi</a:t>
            </a:r>
            <a:r>
              <a:rPr lang="en-GB" noProof="0" dirty="0"/>
              <a:t> </a:t>
            </a:r>
            <a:r>
              <a:rPr lang="en-GB" noProof="0" dirty="0" err="1"/>
              <a:t>zima</a:t>
            </a:r>
            <a:r>
              <a:rPr lang="en-GB" noProof="0" dirty="0"/>
              <a:t>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mrejesho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jumla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dondoo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noProof="0" dirty="0"/>
              <a:t> </a:t>
            </a:r>
            <a:r>
              <a:rPr lang="en-GB" noProof="0" dirty="0" err="1"/>
              <a:t>kile</a:t>
            </a:r>
            <a:r>
              <a:rPr lang="en-GB" noProof="0" dirty="0"/>
              <a:t> </a:t>
            </a:r>
            <a:r>
              <a:rPr lang="en-GB" noProof="0" dirty="0" err="1"/>
              <a:t>ulichogundua</a:t>
            </a:r>
            <a:r>
              <a:rPr lang="en-GB" baseline="0" noProof="0" dirty="0"/>
              <a:t>. </a:t>
            </a:r>
            <a:endParaRPr lang="en-GB" noProof="0" dirty="0"/>
          </a:p>
          <a:p>
            <a:r>
              <a:rPr lang="en-GB" noProof="0" dirty="0" err="1"/>
              <a:t>Ulipogundua</a:t>
            </a:r>
            <a:r>
              <a:rPr lang="en-GB" noProof="0" dirty="0"/>
              <a:t> </a:t>
            </a:r>
            <a:r>
              <a:rPr lang="en-GB" noProof="0" dirty="0" err="1"/>
              <a:t>rasimu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nzuri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, </a:t>
            </a:r>
            <a:r>
              <a:rPr lang="en-GB" noProof="0" dirty="0" err="1"/>
              <a:t>itake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jozi</a:t>
            </a:r>
            <a:r>
              <a:rPr lang="en-GB" baseline="0" noProof="0" dirty="0"/>
              <a:t>/</a:t>
            </a:r>
            <a:r>
              <a:rPr lang="en-GB" baseline="0" noProof="0" dirty="0" err="1"/>
              <a:t>mtu</a:t>
            </a:r>
            <a:r>
              <a:rPr lang="en-GB" baseline="0" noProof="0" dirty="0"/>
              <a:t> </a:t>
            </a:r>
            <a:r>
              <a:rPr lang="en-GB" baseline="0" noProof="0" dirty="0" err="1"/>
              <a:t>binafsi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kubadilishana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zima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watoe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noProof="0" dirty="0"/>
              <a:t>. </a:t>
            </a:r>
            <a:r>
              <a:rPr lang="en-GB" noProof="0" dirty="0" err="1"/>
              <a:t>Badilika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 </a:t>
            </a:r>
            <a:r>
              <a:rPr lang="en-GB" baseline="0" noProof="0" dirty="0" err="1"/>
              <a:t>hichi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mazingatio</a:t>
            </a:r>
            <a:r>
              <a:rPr lang="en-GB" noProof="0" dirty="0"/>
              <a:t>. </a:t>
            </a:r>
            <a:r>
              <a:rPr lang="en-GB" noProof="0" dirty="0" err="1"/>
              <a:t>Kipindi</a:t>
            </a:r>
            <a:r>
              <a:rPr lang="en-GB" noProof="0" dirty="0"/>
              <a:t> </a:t>
            </a:r>
            <a:r>
              <a:rPr lang="en-GB" noProof="0" dirty="0" err="1"/>
              <a:t>kinaweza</a:t>
            </a:r>
            <a:r>
              <a:rPr lang="en-GB" noProof="0" dirty="0"/>
              <a:t>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ima</a:t>
            </a:r>
            <a:r>
              <a:rPr lang="en-GB" noProof="0" dirty="0"/>
              <a:t> </a:t>
            </a:r>
            <a:r>
              <a:rPr lang="en-GB" noProof="0" dirty="0" err="1"/>
              <a:t>chenye</a:t>
            </a:r>
            <a:r>
              <a:rPr lang="en-GB" noProof="0" dirty="0"/>
              <a:t> </a:t>
            </a:r>
            <a:r>
              <a:rPr lang="en-GB" noProof="0" dirty="0" err="1"/>
              <a:t>kuvunja</a:t>
            </a:r>
            <a:r>
              <a:rPr lang="en-GB" noProof="0" dirty="0"/>
              <a:t> </a:t>
            </a:r>
            <a:r>
              <a:rPr lang="en-GB" noProof="0" dirty="0" err="1"/>
              <a:t>moyo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baadhi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ndio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wamewasilisha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zao</a:t>
            </a:r>
            <a:r>
              <a:rPr lang="en-GB" baseline="0" noProof="0" dirty="0"/>
              <a:t>. Au </a:t>
            </a:r>
            <a:r>
              <a:rPr lang="en-GB" baseline="0" noProof="0" dirty="0" err="1"/>
              <a:t>kinaweza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kufurahisha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sifa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ulizoziona</a:t>
            </a:r>
            <a:r>
              <a:rPr lang="en-GB" baseline="0" noProof="0" dirty="0"/>
              <a:t>.</a:t>
            </a:r>
            <a:r>
              <a:rPr lang="en-GB" noProof="0" dirty="0"/>
              <a:t> </a:t>
            </a:r>
            <a:r>
              <a:rPr lang="en-GB" noProof="0" dirty="0" err="1"/>
              <a:t>Chaguzi</a:t>
            </a:r>
            <a:r>
              <a:rPr lang="en-GB" noProof="0" dirty="0"/>
              <a:t> </a:t>
            </a:r>
            <a:r>
              <a:rPr lang="en-GB" noProof="0" dirty="0" err="1"/>
              <a:t>zote</a:t>
            </a:r>
            <a:r>
              <a:rPr lang="en-GB" noProof="0" dirty="0"/>
              <a:t> </a:t>
            </a:r>
            <a:r>
              <a:rPr lang="en-GB" noProof="0" dirty="0" err="1"/>
              <a:t>zitapita</a:t>
            </a:r>
            <a:r>
              <a:rPr lang="en-GB" noProof="0" dirty="0"/>
              <a:t>! </a:t>
            </a:r>
          </a:p>
          <a:p>
            <a:r>
              <a:rPr lang="en-GB" noProof="0" dirty="0" err="1"/>
              <a:t>Hakikisha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unafafanua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 </a:t>
            </a:r>
            <a:r>
              <a:rPr lang="en-GB" noProof="0" dirty="0" err="1"/>
              <a:t>vigezo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ajili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mwishoni</a:t>
            </a:r>
            <a:r>
              <a:rPr lang="en-GB" noProof="0" dirty="0"/>
              <a:t> (Vile</a:t>
            </a:r>
            <a:r>
              <a:rPr lang="en-GB" baseline="0" noProof="0" dirty="0"/>
              <a:t> </a:t>
            </a:r>
            <a:r>
              <a:rPr lang="en-GB" baseline="0" noProof="0" dirty="0" err="1"/>
              <a:t>vile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baseline="0" noProof="0" dirty="0"/>
              <a:t> au la</a:t>
            </a:r>
            <a:r>
              <a:rPr lang="en-GB" noProof="0" dirty="0"/>
              <a:t>). </a:t>
            </a:r>
            <a:r>
              <a:rPr lang="en-GB" noProof="0" dirty="0" err="1"/>
              <a:t>Wahimize</a:t>
            </a:r>
            <a:r>
              <a:rPr lang="en-GB" noProof="0" dirty="0"/>
              <a:t> wale </a:t>
            </a:r>
            <a:r>
              <a:rPr lang="en-GB" noProof="0" dirty="0" err="1"/>
              <a:t>ambao</a:t>
            </a:r>
            <a:r>
              <a:rPr lang="en-GB" noProof="0" dirty="0"/>
              <a:t> </a:t>
            </a:r>
            <a:r>
              <a:rPr lang="en-GB" noProof="0" dirty="0" err="1"/>
              <a:t>hawajafanya</a:t>
            </a:r>
            <a:r>
              <a:rPr lang="en-GB" noProof="0" dirty="0"/>
              <a:t> </a:t>
            </a:r>
            <a:r>
              <a:rPr lang="en-GB" noProof="0" dirty="0" err="1"/>
              <a:t>mengi</a:t>
            </a:r>
            <a:r>
              <a:rPr lang="en-GB" noProof="0" dirty="0"/>
              <a:t> </a:t>
            </a:r>
            <a:r>
              <a:rPr lang="en-GB" noProof="0" dirty="0" err="1"/>
              <a:t>hadi</a:t>
            </a:r>
            <a:r>
              <a:rPr lang="en-GB" noProof="0" dirty="0"/>
              <a:t> </a:t>
            </a:r>
            <a:r>
              <a:rPr lang="en-GB" noProof="0" dirty="0" err="1"/>
              <a:t>sasa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wawe</a:t>
            </a:r>
            <a:r>
              <a:rPr lang="en-GB" noProof="0" dirty="0"/>
              <a:t> </a:t>
            </a:r>
            <a:r>
              <a:rPr lang="en-GB" noProof="0" dirty="0" err="1"/>
              <a:t>madhubuti</a:t>
            </a:r>
            <a:r>
              <a:rPr lang="en-GB" noProof="0" dirty="0"/>
              <a:t> </a:t>
            </a:r>
            <a:r>
              <a:rPr lang="en-GB" noProof="0" dirty="0" err="1"/>
              <a:t>pia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30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Maswali</a:t>
            </a:r>
            <a:r>
              <a:rPr lang="en-US" sz="1200" dirty="0"/>
              <a:t> </a:t>
            </a:r>
            <a:r>
              <a:rPr lang="en-US" sz="1200" dirty="0" err="1"/>
              <a:t>haya</a:t>
            </a:r>
            <a:r>
              <a:rPr lang="en-US" sz="1200" dirty="0"/>
              <a:t> </a:t>
            </a:r>
            <a:r>
              <a:rPr lang="en-US" sz="1200" dirty="0" err="1"/>
              <a:t>yatarudi</a:t>
            </a:r>
            <a:r>
              <a:rPr lang="en-US" sz="1200" baseline="0" dirty="0"/>
              <a:t> </a:t>
            </a:r>
            <a:r>
              <a:rPr lang="en-US" sz="1200" baseline="0" dirty="0" err="1"/>
              <a:t>tena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kipindi</a:t>
            </a:r>
            <a:r>
              <a:rPr lang="en-US" sz="1200" baseline="0" dirty="0"/>
              <a:t> cha siku </a:t>
            </a:r>
            <a:r>
              <a:rPr lang="en-US" sz="1200" baseline="0" dirty="0" err="1"/>
              <a:t>sita</a:t>
            </a:r>
            <a:r>
              <a:rPr lang="en-US" sz="1200" baseline="0" dirty="0"/>
              <a:t> </a:t>
            </a:r>
            <a:r>
              <a:rPr lang="en-US" sz="1200" baseline="0" dirty="0" err="1"/>
              <a:t>zijazo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 </a:t>
            </a:r>
            <a:r>
              <a:rPr lang="en-US" sz="1200" baseline="0" dirty="0" err="1"/>
              <a:t>itakapoboreshwa</a:t>
            </a:r>
            <a:r>
              <a:rPr lang="en-US" sz="1200" dirty="0"/>
              <a:t>. Ni </a:t>
            </a:r>
            <a:r>
              <a:rPr lang="en-US" sz="1200" dirty="0" err="1"/>
              <a:t>vizuri</a:t>
            </a:r>
            <a:r>
              <a:rPr lang="en-US" sz="1200" dirty="0"/>
              <a:t> </a:t>
            </a:r>
            <a:r>
              <a:rPr lang="en-US" sz="1200" dirty="0" err="1"/>
              <a:t>kuanza</a:t>
            </a:r>
            <a:r>
              <a:rPr lang="en-US" sz="1200" dirty="0"/>
              <a:t> </a:t>
            </a:r>
            <a:r>
              <a:rPr lang="en-US" sz="1200" dirty="0" err="1"/>
              <a:t>kutoka</a:t>
            </a:r>
            <a:r>
              <a:rPr lang="en-US" sz="1200" dirty="0"/>
              <a:t> </a:t>
            </a:r>
            <a:r>
              <a:rPr lang="en-US" sz="1200" dirty="0" err="1"/>
              <a:t>mwanzo</a:t>
            </a:r>
            <a:r>
              <a:rPr lang="en-US" sz="1200" dirty="0"/>
              <a:t> </a:t>
            </a:r>
            <a:r>
              <a:rPr lang="en-US" sz="1200" dirty="0" err="1"/>
              <a:t>kuwauliza</a:t>
            </a:r>
            <a:r>
              <a:rPr lang="en-US" sz="1200" dirty="0"/>
              <a:t> </a:t>
            </a:r>
            <a:r>
              <a:rPr lang="en-US" sz="1200" dirty="0" err="1"/>
              <a:t>washiriki</a:t>
            </a:r>
            <a:r>
              <a:rPr lang="en-US" sz="1200" dirty="0"/>
              <a:t> </a:t>
            </a:r>
            <a:r>
              <a:rPr lang="en-US" sz="1200" dirty="0" err="1"/>
              <a:t>wako</a:t>
            </a:r>
            <a:r>
              <a:rPr lang="en-US" sz="1200" baseline="0" dirty="0"/>
              <a:t> </a:t>
            </a:r>
            <a:r>
              <a:rPr lang="en-US" sz="1200" baseline="0" dirty="0" err="1"/>
              <a:t>wanachokifikiria</a:t>
            </a:r>
            <a:r>
              <a:rPr lang="en-US" sz="1200" baseline="0" dirty="0"/>
              <a:t> </a:t>
            </a:r>
            <a:r>
              <a:rPr lang="en-US" sz="1200" baseline="0" dirty="0" err="1"/>
              <a:t>kuhusu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, </a:t>
            </a:r>
            <a:r>
              <a:rPr lang="en-US" sz="1200" baseline="0" dirty="0" err="1"/>
              <a:t>na</a:t>
            </a:r>
            <a:r>
              <a:rPr lang="en-US" sz="1200" baseline="0" dirty="0"/>
              <a:t> </a:t>
            </a:r>
            <a:r>
              <a:rPr lang="en-US" sz="1200" baseline="0" dirty="0" err="1"/>
              <a:t>kurekebisha</a:t>
            </a:r>
            <a:r>
              <a:rPr lang="en-US" sz="1200" baseline="0" dirty="0"/>
              <a:t> </a:t>
            </a:r>
            <a:r>
              <a:rPr lang="en-US" sz="1200" baseline="0" dirty="0" err="1"/>
              <a:t>jaribio</a:t>
            </a:r>
            <a:r>
              <a:rPr lang="en-US" sz="1200" baseline="0" dirty="0"/>
              <a:t> la </a:t>
            </a:r>
            <a:r>
              <a:rPr lang="en-US" sz="1200" baseline="0" dirty="0" err="1"/>
              <a:t>mwanzo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njia</a:t>
            </a:r>
            <a:r>
              <a:rPr lang="en-US" sz="1200" baseline="0" dirty="0"/>
              <a:t> </a:t>
            </a:r>
            <a:r>
              <a:rPr lang="en-US" sz="1200" baseline="0" dirty="0" err="1"/>
              <a:t>chanya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Tofauti</a:t>
            </a:r>
            <a:r>
              <a:rPr lang="nl-NL" dirty="0"/>
              <a:t> </a:t>
            </a:r>
            <a:r>
              <a:rPr lang="nl-NL" dirty="0" err="1"/>
              <a:t>mbinu</a:t>
            </a:r>
            <a:r>
              <a:rPr lang="nl-NL" dirty="0"/>
              <a:t> </a:t>
            </a:r>
            <a:r>
              <a:rPr lang="nl-NL" dirty="0" err="1"/>
              <a:t>zako</a:t>
            </a:r>
            <a:r>
              <a:rPr lang="nl-NL" dirty="0"/>
              <a:t> </a:t>
            </a:r>
            <a:r>
              <a:rPr lang="nl-NL" dirty="0" err="1"/>
              <a:t>juu</a:t>
            </a:r>
            <a:r>
              <a:rPr lang="nl-NL" baseline="0" dirty="0"/>
              <a:t> </a:t>
            </a:r>
            <a:r>
              <a:rPr lang="nl-NL" baseline="0" dirty="0" err="1"/>
              <a:t>ya</a:t>
            </a:r>
            <a:r>
              <a:rPr lang="nl-NL" baseline="0" dirty="0"/>
              <a:t> </a:t>
            </a:r>
            <a:r>
              <a:rPr lang="nl-NL" baseline="0" dirty="0" err="1"/>
              <a:t>dira</a:t>
            </a:r>
            <a:r>
              <a:rPr lang="nl-NL" baseline="0" dirty="0"/>
              <a:t> </a:t>
            </a:r>
            <a:r>
              <a:rPr lang="nl-NL" baseline="0" dirty="0" err="1"/>
              <a:t>hii</a:t>
            </a:r>
            <a:r>
              <a:rPr lang="nl-NL" baseline="0" dirty="0"/>
              <a:t> </a:t>
            </a:r>
            <a:r>
              <a:rPr lang="nl-NL" baseline="0" dirty="0" err="1"/>
              <a:t>kwa</a:t>
            </a:r>
            <a:r>
              <a:rPr lang="nl-NL" baseline="0" dirty="0"/>
              <a:t> </a:t>
            </a:r>
            <a:r>
              <a:rPr lang="nl-NL" baseline="0" dirty="0" err="1"/>
              <a:t>kuwataka</a:t>
            </a:r>
            <a:r>
              <a:rPr lang="nl-NL" baseline="0" dirty="0"/>
              <a:t> </a:t>
            </a:r>
            <a:r>
              <a:rPr lang="nl-NL" baseline="0" dirty="0" err="1"/>
              <a:t>washiriki</a:t>
            </a:r>
            <a:r>
              <a:rPr lang="nl-NL" baseline="0" dirty="0"/>
              <a:t> </a:t>
            </a:r>
            <a:r>
              <a:rPr lang="nl-NL" baseline="0" dirty="0" err="1"/>
              <a:t>kutoa</a:t>
            </a:r>
            <a:r>
              <a:rPr lang="nl-NL" baseline="0" dirty="0"/>
              <a:t> </a:t>
            </a:r>
            <a:r>
              <a:rPr lang="nl-NL" baseline="0" dirty="0" err="1"/>
              <a:t>muhtasari</a:t>
            </a:r>
            <a:r>
              <a:rPr lang="nl-NL" baseline="0" dirty="0"/>
              <a:t> </a:t>
            </a:r>
            <a:r>
              <a:rPr lang="nl-NL" baseline="0" dirty="0" err="1"/>
              <a:t>ya</a:t>
            </a:r>
            <a:r>
              <a:rPr lang="nl-NL" baseline="0" dirty="0"/>
              <a:t> </a:t>
            </a:r>
            <a:r>
              <a:rPr lang="nl-NL" baseline="0" dirty="0" err="1"/>
              <a:t>tulichokifanya</a:t>
            </a:r>
            <a:r>
              <a:rPr lang="nl-NL" baseline="0" dirty="0"/>
              <a:t> </a:t>
            </a:r>
            <a:r>
              <a:rPr lang="nl-NL" baseline="0" dirty="0" err="1"/>
              <a:t>kwa</a:t>
            </a:r>
            <a:r>
              <a:rPr lang="nl-NL" baseline="0" dirty="0"/>
              <a:t> </a:t>
            </a:r>
            <a:r>
              <a:rPr lang="nl-NL" baseline="0" dirty="0" err="1"/>
              <a:t>sasa</a:t>
            </a:r>
            <a:r>
              <a:rPr lang="nl-NL" baseline="0" dirty="0"/>
              <a:t> </a:t>
            </a:r>
            <a:r>
              <a:rPr lang="nl-NL" baseline="0" dirty="0" err="1"/>
              <a:t>katika</a:t>
            </a:r>
            <a:r>
              <a:rPr lang="nl-NL" baseline="0" dirty="0"/>
              <a:t> </a:t>
            </a:r>
            <a:r>
              <a:rPr lang="nl-NL" baseline="0" dirty="0" err="1"/>
              <a:t>mafunzo</a:t>
            </a:r>
            <a:r>
              <a:rPr lang="nl-NL" baseline="0" dirty="0"/>
              <a:t>. </a:t>
            </a:r>
            <a:r>
              <a:rPr lang="nl-NL" baseline="0" dirty="0" err="1"/>
              <a:t>Maswali</a:t>
            </a:r>
            <a:r>
              <a:rPr lang="nl-NL" baseline="0" dirty="0"/>
              <a:t> na </a:t>
            </a:r>
            <a:r>
              <a:rPr lang="nl-NL" baseline="0" dirty="0" err="1"/>
              <a:t>mada</a:t>
            </a:r>
            <a:r>
              <a:rPr lang="nl-NL" baseline="0" dirty="0"/>
              <a:t> </a:t>
            </a:r>
            <a:r>
              <a:rPr lang="nl-NL" baseline="0" dirty="0" err="1"/>
              <a:t>zipi</a:t>
            </a:r>
            <a:r>
              <a:rPr lang="nl-NL" baseline="0" dirty="0"/>
              <a:t>, </a:t>
            </a:r>
            <a:r>
              <a:rPr lang="nl-NL" baseline="0" dirty="0" err="1"/>
              <a:t>tumeshaziboresha</a:t>
            </a:r>
            <a:r>
              <a:rPr lang="nl-NL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Watake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majibu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kutambua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mtandao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kuujenga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kuudumisha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hivyo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nzuri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iwezekanavyo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mtandao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mwanzoni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kabisa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sehemu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kuudumisha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kuubadilisha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kuwasiliana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wakitakacho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wanachohitaji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7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Watake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majibu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. </a:t>
            </a:r>
            <a:r>
              <a:rPr lang="en-GB" baseline="0" noProof="0" dirty="0" err="1"/>
              <a:t>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kutambua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mtandao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kuujenga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kuudumisha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hivyo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nzuri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iwezekanavyo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mtandao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mwanzoni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kabisa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sehemu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kuudumisha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kuubadilisha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kuwasiliana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wakitakacho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wanachohitaji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Jiandae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kuangalia</a:t>
            </a:r>
            <a:r>
              <a:rPr lang="en-GB" noProof="0" dirty="0"/>
              <a:t> </a:t>
            </a:r>
            <a:r>
              <a:rPr lang="en-GB" noProof="0" dirty="0" err="1"/>
              <a:t>maelezo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sanduku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zana</a:t>
            </a:r>
            <a:r>
              <a:rPr lang="en-GB" noProof="0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72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Unahitaji</a:t>
            </a:r>
            <a:r>
              <a:rPr lang="en-GB" noProof="0" dirty="0"/>
              <a:t>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orodha</a:t>
            </a:r>
            <a:r>
              <a:rPr lang="en-GB" noProof="0" dirty="0"/>
              <a:t> (</a:t>
            </a:r>
            <a:r>
              <a:rPr lang="en-GB" noProof="0" dirty="0" err="1"/>
              <a:t>kwenye</a:t>
            </a:r>
            <a:r>
              <a:rPr lang="en-GB" noProof="0" dirty="0"/>
              <a:t> </a:t>
            </a:r>
            <a:r>
              <a:rPr lang="en-GB" noProof="0" dirty="0" err="1"/>
              <a:t>karatasi</a:t>
            </a:r>
            <a:r>
              <a:rPr lang="en-GB" noProof="0" dirty="0"/>
              <a:t> au </a:t>
            </a:r>
            <a:r>
              <a:rPr lang="en-GB" noProof="0" dirty="0" err="1"/>
              <a:t>mwenyewe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noProof="0" dirty="0"/>
              <a:t>) </a:t>
            </a:r>
            <a:r>
              <a:rPr lang="en-GB" noProof="0" dirty="0" err="1"/>
              <a:t>ambayo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wameshajaribu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noProof="0" dirty="0"/>
              <a:t>, </a:t>
            </a:r>
            <a:r>
              <a:rPr lang="en-GB" noProof="0" dirty="0" err="1"/>
              <a:t>hivyo</a:t>
            </a:r>
            <a:r>
              <a:rPr lang="en-GB" noProof="0" dirty="0"/>
              <a:t>,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kufuatilia</a:t>
            </a:r>
            <a:r>
              <a:rPr lang="en-GB" noProof="0" dirty="0"/>
              <a:t> </a:t>
            </a:r>
            <a:r>
              <a:rPr lang="en-GB" noProof="0" dirty="0" err="1"/>
              <a:t>zamu</a:t>
            </a:r>
            <a:r>
              <a:rPr lang="en-GB" noProof="0" dirty="0"/>
              <a:t>. </a:t>
            </a:r>
            <a:r>
              <a:rPr lang="en-GB" noProof="0" dirty="0" err="1"/>
              <a:t>Tengeza</a:t>
            </a:r>
            <a:r>
              <a:rPr lang="en-GB" noProof="0" dirty="0"/>
              <a:t> </a:t>
            </a:r>
            <a:r>
              <a:rPr lang="en-GB" noProof="0" dirty="0" err="1"/>
              <a:t>maelezo</a:t>
            </a:r>
            <a:r>
              <a:rPr lang="en-GB" noProof="0" dirty="0"/>
              <a:t> </a:t>
            </a:r>
            <a:r>
              <a:rPr lang="en-GB" noProof="0" dirty="0" err="1"/>
              <a:t>kadhaa</a:t>
            </a:r>
            <a:r>
              <a:rPr lang="en-GB" noProof="0" dirty="0"/>
              <a:t> </a:t>
            </a:r>
            <a:r>
              <a:rPr lang="en-GB" noProof="0" dirty="0" err="1"/>
              <a:t>kuhusu</a:t>
            </a:r>
            <a:r>
              <a:rPr lang="en-GB" noProof="0" dirty="0"/>
              <a:t> </a:t>
            </a:r>
            <a:r>
              <a:rPr lang="en-GB" noProof="0" dirty="0" err="1"/>
              <a:t>nani</a:t>
            </a:r>
            <a:r>
              <a:rPr lang="en-GB" noProof="0" dirty="0"/>
              <a:t> </a:t>
            </a:r>
            <a:r>
              <a:rPr lang="en-GB" noProof="0" dirty="0" err="1"/>
              <a:t>kafanya</a:t>
            </a:r>
            <a:r>
              <a:rPr lang="en-GB" noProof="0" dirty="0"/>
              <a:t> </a:t>
            </a:r>
            <a:r>
              <a:rPr lang="en-GB" noProof="0" dirty="0" err="1"/>
              <a:t>nini</a:t>
            </a:r>
            <a:r>
              <a:rPr lang="en-GB" noProof="0" dirty="0"/>
              <a:t>,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sababu</a:t>
            </a:r>
            <a:r>
              <a:rPr lang="en-GB" noProof="0" dirty="0"/>
              <a:t> </a:t>
            </a:r>
            <a:r>
              <a:rPr lang="en-GB" noProof="0" dirty="0" err="1"/>
              <a:t>wengine</a:t>
            </a:r>
            <a:r>
              <a:rPr lang="en-GB" noProof="0" dirty="0"/>
              <a:t> </a:t>
            </a:r>
            <a:r>
              <a:rPr lang="en-GB" noProof="0" dirty="0" err="1"/>
              <a:t>wanasita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hawaongozi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wachangamfu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kiasi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(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)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wote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wanasahau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kuwapa</a:t>
            </a:r>
            <a:r>
              <a:rPr lang="en-GB" baseline="0" noProof="0" dirty="0"/>
              <a:t> </a:t>
            </a:r>
            <a:r>
              <a:rPr lang="en-GB" baseline="0" noProof="0" dirty="0" err="1"/>
              <a:t>fursa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dhaifu</a:t>
            </a:r>
            <a:r>
              <a:rPr lang="en-GB" baseline="0" noProof="0" dirty="0"/>
              <a:t> </a:t>
            </a:r>
            <a:r>
              <a:rPr lang="en-GB" baseline="0" noProof="0" dirty="0" err="1"/>
              <a:t>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noProof="0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39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Chukua</a:t>
            </a:r>
            <a:r>
              <a:rPr lang="en-GB" noProof="0" dirty="0"/>
              <a:t> </a:t>
            </a:r>
            <a:r>
              <a:rPr lang="en-GB" noProof="0" dirty="0" err="1"/>
              <a:t>muda</a:t>
            </a:r>
            <a:r>
              <a:rPr lang="en-GB" noProof="0" dirty="0"/>
              <a:t> </a:t>
            </a:r>
            <a:r>
              <a:rPr lang="en-GB" noProof="0" dirty="0" err="1"/>
              <a:t>kujibu</a:t>
            </a:r>
            <a:r>
              <a:rPr lang="en-GB" noProof="0" dirty="0"/>
              <a:t> </a:t>
            </a:r>
            <a:r>
              <a:rPr lang="en-GB" noProof="0" dirty="0" err="1"/>
              <a:t>swali</a:t>
            </a:r>
            <a:r>
              <a:rPr lang="en-GB" noProof="0" dirty="0"/>
              <a:t> la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kitabu</a:t>
            </a:r>
            <a:r>
              <a:rPr lang="en-GB" noProof="0" dirty="0"/>
              <a:t> cha </a:t>
            </a:r>
            <a:r>
              <a:rPr lang="en-GB" noProof="0" dirty="0" err="1"/>
              <a:t>kumbukumbu</a:t>
            </a:r>
            <a:r>
              <a:rPr lang="en-GB" noProof="0" dirty="0"/>
              <a:t>.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mmoja</a:t>
            </a:r>
            <a:r>
              <a:rPr lang="en-GB" noProof="0" dirty="0"/>
              <a:t> </a:t>
            </a:r>
            <a:r>
              <a:rPr lang="en-GB" noProof="0" dirty="0" err="1"/>
              <a:t>anaweza</a:t>
            </a:r>
            <a:r>
              <a:rPr lang="en-GB" noProof="0" dirty="0"/>
              <a:t> </a:t>
            </a:r>
            <a:r>
              <a:rPr lang="en-GB" noProof="0" dirty="0" err="1"/>
              <a:t>kujifunza</a:t>
            </a:r>
            <a:r>
              <a:rPr lang="en-GB" noProof="0" dirty="0"/>
              <a:t> </a:t>
            </a:r>
            <a:r>
              <a:rPr lang="en-GB" noProof="0" dirty="0" err="1"/>
              <a:t>kutoka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zoezi</a:t>
            </a:r>
            <a:r>
              <a:rPr lang="en-GB" noProof="0" dirty="0"/>
              <a:t>, </a:t>
            </a:r>
            <a:r>
              <a:rPr lang="en-GB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watafakari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wanachotaka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kukumbuka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wanachotaka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wanapoenda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dirty="0"/>
              <a:t>. Ni </a:t>
            </a:r>
            <a:r>
              <a:rPr lang="en-GB" dirty="0" err="1"/>
              <a:t>muhimu</a:t>
            </a:r>
            <a:r>
              <a:rPr lang="en-GB" dirty="0"/>
              <a:t> </a:t>
            </a:r>
            <a:r>
              <a:rPr lang="en-GB" dirty="0" err="1"/>
              <a:t>pia</a:t>
            </a:r>
            <a:r>
              <a:rPr lang="en-GB" dirty="0"/>
              <a:t> </a:t>
            </a:r>
            <a:r>
              <a:rPr lang="en-GB" dirty="0" err="1"/>
              <a:t>kwamba</a:t>
            </a:r>
            <a:r>
              <a:rPr lang="en-GB" dirty="0"/>
              <a:t> </a:t>
            </a:r>
            <a:r>
              <a:rPr lang="en-GB" dirty="0" err="1"/>
              <a:t>washiriki</a:t>
            </a:r>
            <a:r>
              <a:rPr lang="en-GB" dirty="0"/>
              <a:t> </a:t>
            </a:r>
            <a:r>
              <a:rPr lang="en-GB" dirty="0" err="1"/>
              <a:t>wanaweza</a:t>
            </a:r>
            <a:r>
              <a:rPr lang="en-GB" dirty="0"/>
              <a:t> </a:t>
            </a:r>
            <a:r>
              <a:rPr lang="en-GB" dirty="0" err="1"/>
              <a:t>kufuatilia</a:t>
            </a:r>
            <a:r>
              <a:rPr lang="en-GB" dirty="0"/>
              <a:t> </a:t>
            </a:r>
            <a:r>
              <a:rPr lang="en-GB" dirty="0" err="1"/>
              <a:t>mchakato</a:t>
            </a:r>
            <a:r>
              <a:rPr lang="en-GB" dirty="0"/>
              <a:t> </a:t>
            </a:r>
            <a:r>
              <a:rPr lang="en-GB" dirty="0" err="1"/>
              <a:t>wao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 </a:t>
            </a:r>
            <a:r>
              <a:rPr lang="en-GB" baseline="0" dirty="0" err="1"/>
              <a:t>kama</a:t>
            </a:r>
            <a:r>
              <a:rPr lang="en-GB" baseline="0" dirty="0"/>
              <a:t> </a:t>
            </a:r>
            <a:r>
              <a:rPr lang="en-GB" baseline="0" dirty="0" err="1"/>
              <a:t>mkufunzi</a:t>
            </a:r>
            <a:r>
              <a:rPr lang="en-GB" dirty="0"/>
              <a:t>. Tafakuri </a:t>
            </a:r>
            <a:r>
              <a:rPr lang="en-GB" dirty="0" err="1"/>
              <a:t>hii</a:t>
            </a:r>
            <a:r>
              <a:rPr lang="en-GB" dirty="0"/>
              <a:t> </a:t>
            </a:r>
            <a:r>
              <a:rPr lang="en-GB" dirty="0" err="1"/>
              <a:t>inahitaji</a:t>
            </a:r>
            <a:r>
              <a:rPr lang="en-GB" dirty="0"/>
              <a:t> </a:t>
            </a:r>
            <a:r>
              <a:rPr lang="en-GB" dirty="0" err="1"/>
              <a:t>tahadhari</a:t>
            </a:r>
            <a:r>
              <a:rPr lang="en-GB" dirty="0"/>
              <a:t> </a:t>
            </a:r>
            <a:r>
              <a:rPr lang="en-GB" dirty="0" err="1"/>
              <a:t>katika</a:t>
            </a:r>
            <a:r>
              <a:rPr lang="en-GB" dirty="0"/>
              <a:t> </a:t>
            </a:r>
            <a:r>
              <a:rPr lang="en-GB" dirty="0" err="1"/>
              <a:t>uwasilishaji</a:t>
            </a:r>
            <a:r>
              <a:rPr lang="en-GB" dirty="0"/>
              <a:t> </a:t>
            </a:r>
            <a:r>
              <a:rPr lang="en-GB" dirty="0" err="1"/>
              <a:t>mwishoni</a:t>
            </a:r>
            <a:r>
              <a:rPr lang="en-GB" dirty="0"/>
              <a:t> </a:t>
            </a:r>
            <a:r>
              <a:rPr lang="en-GB" dirty="0" err="1"/>
              <a:t>mwa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65210"/>
            <a:ext cx="5841484" cy="1125145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5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mtandao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wako</a:t>
            </a:r>
            <a:r>
              <a:rPr lang="en-GB" altLang="en-US" sz="20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57D449-3F9E-2F4F-BAB5-F1152942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Kuchagua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876" y="1939533"/>
            <a:ext cx="779790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watu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wanne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unasoma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kupitia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maelezo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jumla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yote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mada</a:t>
            </a:r>
            <a:r>
              <a:rPr lang="en-GB" altLang="en-US" sz="2400" dirty="0"/>
              <a:t> ‘</a:t>
            </a:r>
            <a:r>
              <a:rPr lang="en-GB" altLang="en-US" sz="2400" dirty="0" err="1"/>
              <a:t>Gundua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mtandao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wako</a:t>
            </a:r>
            <a:r>
              <a:rPr lang="en-GB" altLang="en-US" sz="2400" dirty="0"/>
              <a:t>’;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Jadili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yapi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yatakuwa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sahihi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mwenyewe</a:t>
            </a:r>
            <a:r>
              <a:rPr lang="en-GB" altLang="en-US" sz="2400" dirty="0"/>
              <a:t> la </a:t>
            </a:r>
            <a:r>
              <a:rPr lang="en-GB" altLang="en-US" sz="2400" dirty="0" err="1"/>
              <a:t>vijana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eleza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kwanini</a:t>
            </a:r>
            <a:r>
              <a:rPr lang="en-GB" altLang="en-US" sz="2400" dirty="0"/>
              <a:t>?;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3 -5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programu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taaluma</a:t>
            </a:r>
            <a:r>
              <a:rPr lang="en-GB" altLang="en-US" sz="2400" dirty="0"/>
              <a:t>;  </a:t>
            </a: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moja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unalotaka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kutoa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hili</a:t>
            </a:r>
            <a:r>
              <a:rPr lang="en-GB" altLang="en-US" sz="2400" dirty="0"/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Andaa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kujaribu</a:t>
            </a:r>
            <a:r>
              <a:rPr lang="en-GB" altLang="en-US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10677A15-CC18-4240-A3A9-C611EB78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9C05E3-DB32-164D-96DF-9FF52E82A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za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964353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3 – 5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mwenyewe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vijana</a:t>
            </a:r>
            <a:r>
              <a:rPr lang="en-GB" altLang="nl-NL" sz="2400" dirty="0"/>
              <a:t>;</a:t>
            </a:r>
          </a:p>
          <a:p>
            <a:pPr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sababu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yanavyolingana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;</a:t>
            </a:r>
          </a:p>
          <a:p>
            <a:pPr>
              <a:defRPr/>
            </a:pPr>
            <a:r>
              <a:rPr lang="en-GB" alt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mahiri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jaribio</a:t>
            </a:r>
            <a:r>
              <a:rPr lang="en-GB" altLang="nl-NL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51EDDD12-F734-7347-96A5-1F68A0C7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E481162-5A02-234B-831A-181B02AF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Kujaribu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yaliochaguliwa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918488"/>
            <a:ext cx="8064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Toa utangulizi </a:t>
            </a:r>
            <a:r>
              <a:rPr lang="en-US" sz="2400" dirty="0" err="1"/>
              <a:t>mfupi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 </a:t>
            </a:r>
            <a:r>
              <a:rPr lang="en-US" sz="2400" dirty="0" err="1"/>
              <a:t>unaowaongoza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kundi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Sema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unachotaka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Toa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ulivyoliandaa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Unapokuwa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umewasilisha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vya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mwezeshaji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anatoa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Piga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mayowe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mwanzo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maonesho-mkufunzi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’,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mrejesho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washiriki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Kipi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maboresho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kitabu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chako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cha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kumbukumbu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ulichojifunza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00F76985-8D25-9346-B354-2F8E53E7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CEDE62-1A29-3242-B4E3-1866BB92D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Kuangalia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mbele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taaluma</a:t>
            </a:r>
            <a:r>
              <a:rPr lang="en-GB" altLang="nl-NL" sz="2400" dirty="0"/>
              <a:t> ‘</a:t>
            </a:r>
            <a:r>
              <a:rPr lang="en-GB" altLang="nl-NL" sz="2400" dirty="0" err="1"/>
              <a:t>Maendeleo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’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ulichojifunza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leo</a:t>
            </a:r>
            <a:r>
              <a:rPr lang="en-GB" altLang="nl-NL" sz="2400" dirty="0"/>
              <a:t>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Wasilisha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wakufunzi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ajili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kama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bado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hujamaliza</a:t>
            </a:r>
            <a:r>
              <a:rPr lang="en-GB" altLang="nl-NL" sz="2400" dirty="0"/>
              <a:t>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Siku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inayofuata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tutafanyia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5 ‘</a:t>
            </a:r>
            <a:r>
              <a:rPr lang="en-GB" altLang="nl-NL" sz="2400" dirty="0" err="1"/>
              <a:t>Gundua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biashara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’. Soma </a:t>
            </a:r>
            <a:r>
              <a:rPr lang="en-GB" altLang="nl-NL" sz="2400" dirty="0" err="1"/>
              <a:t>maelezo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jumla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28025E03-FF02-8F48-84C4-E97B7045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3F5F51F-61B9-EB4B-8093-FDDF471B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+mj-lt"/>
              </a:rPr>
              <a:t>Toa </a:t>
            </a:r>
            <a:r>
              <a:rPr lang="en-GB" altLang="en-US" sz="2400" dirty="0" err="1">
                <a:latin typeface="+mj-lt"/>
              </a:rPr>
              <a:t>kupendelea</a:t>
            </a:r>
            <a:r>
              <a:rPr lang="en-GB" altLang="en-US" sz="2400" dirty="0">
                <a:latin typeface="+mj-lt"/>
              </a:rPr>
              <a:t> au </a:t>
            </a:r>
            <a:r>
              <a:rPr lang="en-GB" altLang="en-US" sz="2400" dirty="0" err="1">
                <a:latin typeface="+mj-lt"/>
              </a:rPr>
              <a:t>kutokupendelea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siku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hii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kubadilishana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maana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majibu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yako</a:t>
            </a:r>
            <a:r>
              <a:rPr lang="en-GB" altLang="en-US" sz="2400" dirty="0">
                <a:latin typeface="+mj-lt"/>
              </a:rPr>
              <a:t>.  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>
                <a:latin typeface="+mj-lt"/>
              </a:rPr>
              <a:t>Asante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bahati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njema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kuendeleza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programu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yako</a:t>
            </a:r>
            <a:r>
              <a:rPr lang="en-GB" altLang="en-US" sz="2400" dirty="0">
                <a:latin typeface="+mj-lt"/>
              </a:rPr>
              <a:t>.</a:t>
            </a: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82FAE5C2-9D32-B84F-8125-3875E8D3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F6ED5E5-4ACC-5645-A163-F580E4CE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65210"/>
            <a:ext cx="5841484" cy="1125145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5 ‘</a:t>
            </a:r>
            <a:r>
              <a:rPr lang="en-GB" altLang="en-US" sz="20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mtandao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wako</a:t>
            </a:r>
            <a:r>
              <a:rPr lang="en-GB" altLang="en-US" sz="2000" b="1">
                <a:solidFill>
                  <a:schemeClr val="bg1"/>
                </a:solidFill>
              </a:rPr>
              <a:t>’</a:t>
            </a: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BBF353-E860-7340-A60A-8565604D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 err="1">
                <a:solidFill>
                  <a:srgbClr val="132831"/>
                </a:solidFill>
              </a:rPr>
              <a:t>Karibuni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Ukaribisho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utangulizi;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Nyakati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kijani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4;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5;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Kuzingatia </a:t>
            </a:r>
            <a:r>
              <a:rPr lang="en-GB" sz="2400" dirty="0" err="1"/>
              <a:t>kuhusu</a:t>
            </a:r>
            <a:r>
              <a:rPr lang="en-GB" sz="2400" dirty="0"/>
              <a:t> </a:t>
            </a:r>
            <a:r>
              <a:rPr lang="en-GB" sz="2400" dirty="0" err="1"/>
              <a:t>programu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 </a:t>
            </a:r>
            <a:r>
              <a:rPr lang="en-GB" sz="2400" dirty="0" err="1"/>
              <a:t>mwenyewe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taaluma</a:t>
            </a:r>
            <a:r>
              <a:rPr lang="en-GB" sz="2400" dirty="0"/>
              <a:t> </a:t>
            </a:r>
            <a:r>
              <a:rPr lang="en-GB" sz="2400" dirty="0" err="1"/>
              <a:t>kwenye</a:t>
            </a:r>
            <a:r>
              <a:rPr lang="en-GB" sz="2400" dirty="0"/>
              <a:t> ‘</a:t>
            </a:r>
            <a:r>
              <a:rPr lang="en-GB" sz="2400" dirty="0" err="1"/>
              <a:t>Maendeleo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Maelezo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jumla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‘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mtandao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Jaribio</a:t>
            </a:r>
            <a:r>
              <a:rPr lang="en-GB" sz="2400" dirty="0"/>
              <a:t> la </a:t>
            </a:r>
            <a:r>
              <a:rPr lang="en-GB" sz="2400" dirty="0" err="1"/>
              <a:t>mazoezi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,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mbele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kusasisha</a:t>
            </a:r>
            <a:r>
              <a:rPr lang="en-GB" sz="2400" dirty="0"/>
              <a:t> </a:t>
            </a:r>
            <a:r>
              <a:rPr lang="en-GB" sz="2400" dirty="0" err="1"/>
              <a:t>programu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taaluma</a:t>
            </a:r>
            <a:r>
              <a:rPr lang="en-GB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6A5D6AFF-32F3-774C-A737-0338E1FE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1DC00F-AE70-3D40-8DF4-962CB75F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>
                <a:solidFill>
                  <a:srgbClr val="132831"/>
                </a:solidFill>
              </a:rPr>
              <a:t>Nyakati za mafanikio za siku ya 4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Kutoa</a:t>
            </a:r>
            <a:r>
              <a:rPr lang="en-GB" sz="2400" dirty="0"/>
              <a:t> tafakuri </a:t>
            </a:r>
            <a:r>
              <a:rPr lang="en-GB" sz="2400" dirty="0" err="1"/>
              <a:t>kuhusu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iliyopita</a:t>
            </a:r>
            <a:r>
              <a:rPr lang="en-GB" sz="2400" dirty="0"/>
              <a:t>……..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err="1"/>
              <a:t>Upi</a:t>
            </a:r>
            <a:r>
              <a:rPr lang="en-GB" sz="2400" dirty="0"/>
              <a:t> </a:t>
            </a:r>
            <a:r>
              <a:rPr lang="en-GB" sz="2400" dirty="0" err="1"/>
              <a:t>ulikuwa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wakati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</a:t>
            </a:r>
            <a:r>
              <a:rPr lang="en-GB" sz="2400" dirty="0" err="1"/>
              <a:t>kijani</a:t>
            </a:r>
            <a:r>
              <a:rPr lang="en-GB" sz="24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6900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9E9ED53-D32C-4D41-AFEA-4E01EEC6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2686F6-09AB-F244-82D4-3A922D928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Kuzingatia </a:t>
            </a:r>
            <a:r>
              <a:rPr lang="en-US" altLang="en-US" sz="2400" dirty="0" err="1">
                <a:latin typeface="+mj-lt"/>
              </a:rPr>
              <a:t>kuhusu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programu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mwenyewe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taaluma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maendeleo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’, </a:t>
            </a:r>
            <a:r>
              <a:rPr lang="en-US" altLang="en-US" sz="2400" dirty="0" err="1">
                <a:latin typeface="+mj-lt"/>
              </a:rPr>
              <a:t>kuweka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vigezo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Kuchagua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, </a:t>
            </a:r>
            <a:r>
              <a:rPr lang="en-GB" sz="2400" dirty="0" err="1"/>
              <a:t>kutoka</a:t>
            </a:r>
            <a:r>
              <a:rPr lang="en-GB" sz="2400" dirty="0"/>
              <a:t> </a:t>
            </a:r>
            <a:r>
              <a:rPr lang="en-GB" sz="2400" dirty="0" err="1"/>
              <a:t>katika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‘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mtandao</a:t>
            </a:r>
            <a:r>
              <a:rPr lang="en-GB" sz="2400" dirty="0"/>
              <a:t> </a:t>
            </a:r>
            <a:r>
              <a:rPr lang="en-GB" sz="2400" dirty="0" err="1"/>
              <a:t>wako</a:t>
            </a:r>
            <a:r>
              <a:rPr lang="en-GB" sz="2400" dirty="0"/>
              <a:t>’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ajili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kundi</a:t>
            </a:r>
            <a:r>
              <a:rPr lang="en-GB" sz="2400" dirty="0"/>
              <a:t> la </a:t>
            </a:r>
            <a:r>
              <a:rPr lang="en-GB" sz="2400" dirty="0" err="1"/>
              <a:t>vijana</a:t>
            </a:r>
            <a:r>
              <a:rPr lang="en-GB" sz="2400" dirty="0"/>
              <a:t>;</a:t>
            </a: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Kufanya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majaribio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mazoezi</a:t>
            </a:r>
            <a:r>
              <a:rPr lang="en-US" altLang="en-US" sz="2400" dirty="0">
                <a:latin typeface="+mj-lt"/>
              </a:rPr>
              <a:t> (</a:t>
            </a:r>
            <a:r>
              <a:rPr lang="en-US" altLang="en-US" sz="2400" dirty="0" err="1">
                <a:latin typeface="+mj-lt"/>
              </a:rPr>
              <a:t>mengi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iwezekanavyo</a:t>
            </a:r>
            <a:r>
              <a:rPr lang="en-US" altLang="en-US" sz="2400" dirty="0">
                <a:latin typeface="+mj-lt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Kutafakari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kuweka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malengo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ajili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utoaji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unaokuja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programu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mwenyewe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maendeleo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.  </a:t>
            </a: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32A0E11-B0BA-7E40-9963-F6F21FC8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62FFC7C-6585-5648-AFA4-FA15B003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tunaangalia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taaluma</a:t>
            </a:r>
            <a:r>
              <a:rPr lang="en-GB" altLang="nl-NL" sz="24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kuituma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ajili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wakufunzi</a:t>
            </a:r>
            <a:r>
              <a:rPr lang="en-GB" altLang="nl-NL" sz="2400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kuhusisha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uongozi</a:t>
            </a:r>
            <a:r>
              <a:rPr lang="en-GB" altLang="nl-NL" sz="2400" dirty="0"/>
              <a:t>. </a:t>
            </a:r>
            <a:r>
              <a:rPr lang="en-GB" altLang="nl-NL" sz="2400" dirty="0" err="1"/>
              <a:t>Unahitaji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kwao</a:t>
            </a:r>
            <a:r>
              <a:rPr lang="en-GB" altLang="nl-NL" sz="2400" dirty="0"/>
              <a:t>?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C3C61436-E8A6-794E-8C36-F0DF1139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003A093-9CED-1D45-9E9C-B0D57419C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Mada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4: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mtandao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wako</a:t>
            </a:r>
            <a:endParaRPr lang="en-US" sz="3200" b="1" cap="all" dirty="0">
              <a:solidFill>
                <a:srgbClr val="132831"/>
              </a:solidFill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Ni </a:t>
            </a:r>
            <a:r>
              <a:rPr lang="en-US" sz="2400" dirty="0" err="1"/>
              <a:t>nini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 err="1"/>
              <a:t>Kwanini</a:t>
            </a:r>
            <a:r>
              <a:rPr lang="en-US" sz="2400" dirty="0"/>
              <a:t>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’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muhimu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C97780A9-C859-774B-B284-5453FA110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92AF5C-5AC8-BB4E-81BD-60AB53E19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F58374-6C3D-1D44-86B0-1A7D7FF6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766BEB0-61C7-49C8-84FB-99EFF4E6E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624" y="757237"/>
            <a:ext cx="5988818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Maelezo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jumla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mtandao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wako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jumla</a:t>
            </a:r>
            <a:r>
              <a:rPr lang="en-US" sz="2400" dirty="0"/>
              <a:t>, </a:t>
            </a:r>
            <a:r>
              <a:rPr lang="en-US" sz="2400" dirty="0" err="1"/>
              <a:t>kuna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21 </a:t>
            </a:r>
            <a:r>
              <a:rPr lang="en-US" sz="2400" dirty="0" err="1"/>
              <a:t>katika</a:t>
            </a:r>
            <a:r>
              <a:rPr lang="en-US" sz="2400" dirty="0"/>
              <a:t>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’. </a:t>
            </a:r>
            <a:r>
              <a:rPr lang="en-US" sz="2400" dirty="0" err="1"/>
              <a:t>Malengo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kuwa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uelewa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nini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kuwatambulisha</a:t>
            </a:r>
            <a:r>
              <a:rPr lang="en-US" sz="2400" dirty="0"/>
              <a:t> </a:t>
            </a:r>
            <a:r>
              <a:rPr lang="en-US" sz="2400" dirty="0" err="1"/>
              <a:t>watu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mwenyewe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kuchunguza</a:t>
            </a:r>
            <a:r>
              <a:rPr lang="en-US" sz="2400" dirty="0"/>
              <a:t> </a:t>
            </a:r>
            <a:r>
              <a:rPr lang="en-US" sz="2400" dirty="0" err="1"/>
              <a:t>thamani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nini</a:t>
            </a:r>
            <a:r>
              <a:rPr lang="en-US" sz="2400" dirty="0"/>
              <a:t>, </a:t>
            </a:r>
            <a:r>
              <a:rPr lang="en-US" sz="2400" dirty="0" err="1"/>
              <a:t>namna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kutoa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kupata</a:t>
            </a:r>
            <a:r>
              <a:rPr lang="en-US" sz="2400" dirty="0"/>
              <a:t> </a:t>
            </a:r>
            <a:r>
              <a:rPr lang="en-US" sz="2400" dirty="0" err="1"/>
              <a:t>uungwaji</a:t>
            </a:r>
            <a:r>
              <a:rPr lang="en-US" sz="2400" dirty="0"/>
              <a:t> </a:t>
            </a:r>
            <a:r>
              <a:rPr lang="en-US" sz="2400" dirty="0" err="1"/>
              <a:t>mkono</a:t>
            </a:r>
            <a:r>
              <a:rPr lang="en-US" sz="2400" dirty="0"/>
              <a:t> </a:t>
            </a:r>
            <a:r>
              <a:rPr lang="en-US" sz="2400" dirty="0" err="1"/>
              <a:t>kutoka</a:t>
            </a:r>
            <a:r>
              <a:rPr lang="en-US" sz="2400" dirty="0"/>
              <a:t>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kuwa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uelewa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ujuzi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mawasiliano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zipi</a:t>
            </a:r>
            <a:r>
              <a:rPr lang="en-US" sz="2400" dirty="0"/>
              <a:t> </a:t>
            </a:r>
            <a:r>
              <a:rPr lang="en-US" sz="2400" dirty="0" err="1"/>
              <a:t>athari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mawasiliano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kujenga</a:t>
            </a:r>
            <a:r>
              <a:rPr lang="en-US" sz="2400" dirty="0"/>
              <a:t>, </a:t>
            </a:r>
            <a:r>
              <a:rPr lang="en-US" sz="2400" dirty="0" err="1"/>
              <a:t>kutumia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kudumisha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9FF470A-00D2-6C40-9649-1F057D04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7C3BC3-8DAB-EA4F-A9D2-791945FE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1143</Words>
  <Application>Microsoft Office PowerPoint</Application>
  <PresentationFormat>Diavoorstelling (4:3)</PresentationFormat>
  <Paragraphs>99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Cubano Regular</vt:lpstr>
      <vt:lpstr>Office Theme</vt:lpstr>
      <vt:lpstr>Mafunzo ya Wakufunzi Maendeleo ya Kazi</vt:lpstr>
      <vt:lpstr>Karibuni</vt:lpstr>
      <vt:lpstr>Nyakati za mafanikio za siku ya 4</vt:lpstr>
      <vt:lpstr>malengo</vt:lpstr>
      <vt:lpstr>Kuzingatia kazi ya nyumbani</vt:lpstr>
      <vt:lpstr>PowerPoint-presentatie</vt:lpstr>
      <vt:lpstr>Mada ya 4: gundua mtandao wako</vt:lpstr>
      <vt:lpstr>PowerPoint-presentatie</vt:lpstr>
      <vt:lpstr>Maelezo ya jumla ‘gundua mtandao wako’</vt:lpstr>
      <vt:lpstr>Kuchagua mazoezi</vt:lpstr>
      <vt:lpstr>Tafakuri za kitabu cha kumbukumbu</vt:lpstr>
      <vt:lpstr>Kujaribu mazoezi yaliochaguliwa</vt:lpstr>
      <vt:lpstr>Kuangalia mbele na kazi ya nyumbani</vt:lpstr>
      <vt:lpstr>tathmini</vt:lpstr>
      <vt:lpstr>Mafunzo ya wakufunzi Maendeleo ya Kazi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193</cp:revision>
  <dcterms:created xsi:type="dcterms:W3CDTF">2016-11-16T12:29:20Z</dcterms:created>
  <dcterms:modified xsi:type="dcterms:W3CDTF">2021-11-02T16:47:13Z</dcterms:modified>
</cp:coreProperties>
</file>