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89" r:id="rId4"/>
    <p:sldId id="319" r:id="rId5"/>
    <p:sldId id="390" r:id="rId6"/>
    <p:sldId id="394" r:id="rId7"/>
    <p:sldId id="348" r:id="rId8"/>
    <p:sldId id="392" r:id="rId9"/>
    <p:sldId id="355" r:id="rId10"/>
    <p:sldId id="359" r:id="rId11"/>
    <p:sldId id="375" r:id="rId12"/>
    <p:sldId id="374" r:id="rId13"/>
    <p:sldId id="377" r:id="rId14"/>
    <p:sldId id="388" r:id="rId15"/>
    <p:sldId id="39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tty den Boogert" initials="KdB" lastIdx="13" clrIdx="0">
    <p:extLst>
      <p:ext uri="{19B8F6BF-5375-455C-9EA6-DF929625EA0E}">
        <p15:presenceInfo xmlns:p15="http://schemas.microsoft.com/office/powerpoint/2012/main" userId="c80cf8fe89b52679" providerId="Windows Live"/>
      </p:ext>
    </p:extLst>
  </p:cmAuthor>
  <p:cmAuthor id="2" name="Wil Bom" initials="WB" lastIdx="13" clrIdx="1">
    <p:extLst>
      <p:ext uri="{19B8F6BF-5375-455C-9EA6-DF929625EA0E}">
        <p15:presenceInfo xmlns:p15="http://schemas.microsoft.com/office/powerpoint/2012/main" userId="59b87781e300d0d5" providerId="Windows Live"/>
      </p:ext>
    </p:extLst>
  </p:cmAuthor>
  <p:cmAuthor id="3" name="Kamha_Yr" initials="K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82" autoAdjust="0"/>
    <p:restoredTop sz="87816" autoAdjust="0"/>
  </p:normalViewPr>
  <p:slideViewPr>
    <p:cSldViewPr snapToGrid="0" snapToObjects="1" showGuides="1">
      <p:cViewPr varScale="1">
        <p:scale>
          <a:sx n="76" d="100"/>
          <a:sy n="76" d="100"/>
        </p:scale>
        <p:origin x="13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383AE-61E6-42C4-A7C0-B27FAAE4CD32}" type="datetimeFigureOut">
              <a:rPr lang="nl-NL" smtClean="0"/>
              <a:pPr/>
              <a:t>2-11-2021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2D1BB-D149-4B45-BD84-10A57BD275A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51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Zoezi</a:t>
            </a:r>
            <a:r>
              <a:rPr lang="en-GB" noProof="0" dirty="0"/>
              <a:t> </a:t>
            </a:r>
            <a:r>
              <a:rPr lang="en-GB" noProof="0" dirty="0" err="1"/>
              <a:t>zuri</a:t>
            </a:r>
            <a:r>
              <a:rPr lang="en-GB" noProof="0" dirty="0"/>
              <a:t>. </a:t>
            </a:r>
            <a:r>
              <a:rPr lang="en-GB" noProof="0" dirty="0" err="1"/>
              <a:t>Washiriki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wanapenda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kusema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kuhusu</a:t>
            </a:r>
            <a:r>
              <a:rPr lang="en-GB" baseline="0" noProof="0" dirty="0"/>
              <a:t> </a:t>
            </a:r>
            <a:r>
              <a:rPr lang="en-GB" baseline="0" noProof="0" dirty="0" err="1"/>
              <a:t>mafunzo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njia</a:t>
            </a:r>
            <a:r>
              <a:rPr lang="en-GB" baseline="0" noProof="0" dirty="0"/>
              <a:t> </a:t>
            </a:r>
            <a:r>
              <a:rPr lang="en-GB" baseline="0" noProof="0" dirty="0" err="1"/>
              <a:t>hii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wanapata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kujuana</a:t>
            </a:r>
            <a:r>
              <a:rPr lang="en-GB" baseline="0" noProof="0" dirty="0"/>
              <a:t> </a:t>
            </a:r>
            <a:r>
              <a:rPr lang="en-GB" baseline="0" noProof="0" dirty="0" err="1"/>
              <a:t>vizuri</a:t>
            </a:r>
            <a:r>
              <a:rPr lang="en-GB" baseline="0" noProof="0" dirty="0"/>
              <a:t> </a:t>
            </a:r>
            <a:r>
              <a:rPr lang="en-GB" baseline="0" noProof="0" dirty="0" err="1"/>
              <a:t>zaidi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wanapata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kufahamu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wanachama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kundi</a:t>
            </a:r>
            <a:r>
              <a:rPr lang="en-GB" baseline="0" noProof="0" dirty="0"/>
              <a:t> la </a:t>
            </a:r>
            <a:r>
              <a:rPr lang="en-GB" baseline="0" noProof="0" dirty="0" err="1"/>
              <a:t>mtandao</a:t>
            </a:r>
            <a:r>
              <a:rPr lang="en-GB" baseline="0" noProof="0" dirty="0"/>
              <a:t> </a:t>
            </a:r>
            <a:r>
              <a:rPr lang="en-GB" baseline="0" noProof="0" dirty="0" err="1"/>
              <a:t>aliokuwa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nao</a:t>
            </a:r>
            <a:r>
              <a:rPr lang="en-GB" baseline="0" noProof="0" dirty="0"/>
              <a:t> </a:t>
            </a:r>
            <a:r>
              <a:rPr lang="en-GB" baseline="0" noProof="0" dirty="0" err="1"/>
              <a:t>nyumbani</a:t>
            </a:r>
            <a:r>
              <a:rPr lang="en-GB" baseline="0" noProof="0" dirty="0"/>
              <a:t> (</a:t>
            </a:r>
            <a:r>
              <a:rPr lang="en-GB" noProof="0" dirty="0" err="1"/>
              <a:t>mada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4)!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85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037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Washiriki</a:t>
            </a:r>
            <a:r>
              <a:rPr lang="en-GB" noProof="0" dirty="0"/>
              <a:t> </a:t>
            </a:r>
            <a:r>
              <a:rPr lang="en-GB" noProof="0" dirty="0" err="1"/>
              <a:t>wengi</a:t>
            </a:r>
            <a:r>
              <a:rPr lang="en-GB" noProof="0" dirty="0"/>
              <a:t> </a:t>
            </a:r>
            <a:r>
              <a:rPr lang="en-GB" noProof="0" dirty="0" err="1"/>
              <a:t>wanapowasilisha</a:t>
            </a:r>
            <a:r>
              <a:rPr lang="en-GB" baseline="0" noProof="0" dirty="0"/>
              <a:t> </a:t>
            </a:r>
            <a:r>
              <a:rPr lang="en-GB" baseline="0" noProof="0" dirty="0" err="1"/>
              <a:t>rasimu</a:t>
            </a:r>
            <a:r>
              <a:rPr lang="en-GB" baseline="0" noProof="0" dirty="0"/>
              <a:t> </a:t>
            </a:r>
            <a:r>
              <a:rPr lang="en-GB" baseline="0" noProof="0" dirty="0" err="1"/>
              <a:t>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kazi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yao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vitendo</a:t>
            </a:r>
            <a:r>
              <a:rPr lang="en-GB" baseline="0" noProof="0" dirty="0"/>
              <a:t>, </a:t>
            </a:r>
            <a:r>
              <a:rPr lang="en-GB" baseline="0" noProof="0" dirty="0" err="1"/>
              <a:t>unapaswa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tayari</a:t>
            </a:r>
            <a:r>
              <a:rPr lang="en-GB" baseline="0" noProof="0" dirty="0"/>
              <a:t> </a:t>
            </a:r>
            <a:r>
              <a:rPr lang="en-GB" baseline="0" noProof="0" dirty="0" err="1"/>
              <a:t>umetoa</a:t>
            </a:r>
            <a:r>
              <a:rPr lang="en-GB" baseline="0" noProof="0" dirty="0"/>
              <a:t> mrejesho </a:t>
            </a:r>
            <a:r>
              <a:rPr lang="en-GB" baseline="0" noProof="0" dirty="0" err="1"/>
              <a:t>wako</a:t>
            </a:r>
            <a:r>
              <a:rPr lang="en-GB" baseline="0" noProof="0" dirty="0"/>
              <a:t>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nyaraka</a:t>
            </a:r>
            <a:r>
              <a:rPr lang="en-GB" baseline="0" noProof="0" dirty="0"/>
              <a:t>.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maana</a:t>
            </a:r>
            <a:r>
              <a:rPr lang="en-GB" baseline="0" noProof="0" dirty="0"/>
              <a:t> </a:t>
            </a:r>
            <a:r>
              <a:rPr lang="en-GB" baseline="0" noProof="0" dirty="0" err="1"/>
              <a:t>hiyo</a:t>
            </a:r>
            <a:r>
              <a:rPr lang="en-GB" baseline="0" noProof="0" dirty="0"/>
              <a:t>, </a:t>
            </a:r>
            <a:r>
              <a:rPr lang="en-GB" baseline="0" noProof="0" dirty="0" err="1"/>
              <a:t>kila</a:t>
            </a:r>
            <a:r>
              <a:rPr lang="en-GB" baseline="0" noProof="0" dirty="0"/>
              <a:t> </a:t>
            </a:r>
            <a:r>
              <a:rPr lang="en-GB" baseline="0" noProof="0" dirty="0" err="1"/>
              <a:t>mwenza</a:t>
            </a:r>
            <a:r>
              <a:rPr lang="en-GB" baseline="0" noProof="0" dirty="0"/>
              <a:t> </a:t>
            </a:r>
            <a:r>
              <a:rPr lang="en-GB" baseline="0" noProof="0" dirty="0" err="1"/>
              <a:t>anaweza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kuijadili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wakati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mazingatio</a:t>
            </a:r>
            <a:r>
              <a:rPr lang="en-GB" noProof="0" dirty="0"/>
              <a:t>. </a:t>
            </a:r>
            <a:r>
              <a:rPr lang="en-GB" noProof="0" dirty="0" err="1"/>
              <a:t>Katika</a:t>
            </a:r>
            <a:r>
              <a:rPr lang="en-GB" noProof="0" dirty="0"/>
              <a:t> </a:t>
            </a:r>
            <a:r>
              <a:rPr lang="en-GB" noProof="0" dirty="0" err="1"/>
              <a:t>kundi</a:t>
            </a:r>
            <a:r>
              <a:rPr lang="en-GB" noProof="0" dirty="0"/>
              <a:t> </a:t>
            </a:r>
            <a:r>
              <a:rPr lang="en-GB" noProof="0" dirty="0" err="1"/>
              <a:t>zima</a:t>
            </a:r>
            <a:r>
              <a:rPr lang="en-GB" noProof="0" dirty="0"/>
              <a:t>, </a:t>
            </a:r>
            <a:r>
              <a:rPr lang="en-GB" noProof="0" dirty="0" err="1"/>
              <a:t>unaweza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kutoa</a:t>
            </a:r>
            <a:r>
              <a:rPr lang="en-GB" baseline="0" noProof="0" dirty="0"/>
              <a:t> mrejesho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dondoo</a:t>
            </a:r>
            <a:r>
              <a:rPr lang="en-GB" baseline="0" noProof="0" dirty="0"/>
              <a:t> </a:t>
            </a:r>
            <a:r>
              <a:rPr lang="en-GB" baseline="0" noProof="0" dirty="0" err="1"/>
              <a:t>za</a:t>
            </a:r>
            <a:r>
              <a:rPr lang="en-GB" baseline="0" noProof="0" dirty="0"/>
              <a:t> </a:t>
            </a:r>
            <a:r>
              <a:rPr lang="en-GB" baseline="0" noProof="0" dirty="0" err="1"/>
              <a:t>jumla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kuhusu</a:t>
            </a:r>
            <a:r>
              <a:rPr lang="en-GB" baseline="0" noProof="0" dirty="0"/>
              <a:t> </a:t>
            </a:r>
            <a:r>
              <a:rPr lang="en-GB" baseline="0" noProof="0" dirty="0" err="1"/>
              <a:t>ulichokigundua</a:t>
            </a:r>
            <a:r>
              <a:rPr lang="en-GB" noProof="0" dirty="0"/>
              <a:t>. </a:t>
            </a:r>
          </a:p>
          <a:p>
            <a:r>
              <a:rPr lang="en-GB" noProof="0" dirty="0" err="1"/>
              <a:t>Unapopata</a:t>
            </a:r>
            <a:r>
              <a:rPr lang="en-GB" noProof="0" dirty="0"/>
              <a:t> </a:t>
            </a:r>
            <a:r>
              <a:rPr lang="en-GB" noProof="0" dirty="0" err="1"/>
              <a:t>kazi</a:t>
            </a:r>
            <a:r>
              <a:rPr lang="en-GB" noProof="0" dirty="0"/>
              <a:t> </a:t>
            </a:r>
            <a:r>
              <a:rPr lang="en-GB" noProof="0" dirty="0" err="1"/>
              <a:t>nzuri</a:t>
            </a:r>
            <a:r>
              <a:rPr lang="en-GB" noProof="0" dirty="0"/>
              <a:t> </a:t>
            </a:r>
            <a:r>
              <a:rPr lang="en-GB" noProof="0" dirty="0" err="1"/>
              <a:t>sana</a:t>
            </a:r>
            <a:r>
              <a:rPr lang="en-GB" noProof="0" dirty="0"/>
              <a:t>, </a:t>
            </a:r>
            <a:r>
              <a:rPr lang="en-GB" noProof="0" dirty="0" err="1"/>
              <a:t>itake</a:t>
            </a:r>
            <a:r>
              <a:rPr lang="en-GB" baseline="0" noProof="0" dirty="0"/>
              <a:t> </a:t>
            </a:r>
            <a:r>
              <a:rPr lang="en-GB" baseline="0" noProof="0" dirty="0" err="1"/>
              <a:t>jozi</a:t>
            </a:r>
            <a:r>
              <a:rPr lang="en-GB" baseline="0" noProof="0" dirty="0"/>
              <a:t>/</a:t>
            </a:r>
            <a:r>
              <a:rPr lang="en-GB" baseline="0" noProof="0" dirty="0" err="1"/>
              <a:t>mtu</a:t>
            </a:r>
            <a:r>
              <a:rPr lang="en-GB" baseline="0" noProof="0" dirty="0"/>
              <a:t> </a:t>
            </a:r>
            <a:r>
              <a:rPr lang="en-GB" baseline="0" noProof="0" dirty="0" err="1"/>
              <a:t>binafsi</a:t>
            </a:r>
            <a:r>
              <a:rPr lang="en-GB" baseline="0" noProof="0" dirty="0"/>
              <a:t> </a:t>
            </a:r>
            <a:r>
              <a:rPr lang="en-GB" baseline="0" noProof="0" dirty="0" err="1"/>
              <a:t>huyo</a:t>
            </a:r>
            <a:r>
              <a:rPr lang="en-GB" baseline="0" noProof="0" dirty="0"/>
              <a:t> </a:t>
            </a:r>
            <a:r>
              <a:rPr lang="en-GB" baseline="0" noProof="0" dirty="0" err="1"/>
              <a:t>kubadilishana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nayo</a:t>
            </a:r>
            <a:r>
              <a:rPr lang="en-GB" baseline="0" noProof="0" dirty="0"/>
              <a:t> </a:t>
            </a:r>
            <a:r>
              <a:rPr lang="en-GB" baseline="0" noProof="0" dirty="0" err="1"/>
              <a:t>kwenye</a:t>
            </a:r>
            <a:r>
              <a:rPr lang="en-GB" baseline="0" noProof="0" dirty="0"/>
              <a:t> </a:t>
            </a:r>
            <a:r>
              <a:rPr lang="en-GB" baseline="0" noProof="0" dirty="0" err="1"/>
              <a:t>kundi</a:t>
            </a:r>
            <a:r>
              <a:rPr lang="en-GB" baseline="0" noProof="0" dirty="0"/>
              <a:t> </a:t>
            </a:r>
            <a:r>
              <a:rPr lang="en-GB" baseline="0" noProof="0" dirty="0" err="1"/>
              <a:t>zima</a:t>
            </a:r>
            <a:r>
              <a:rPr lang="en-GB" baseline="0" noProof="0" dirty="0"/>
              <a:t>. </a:t>
            </a:r>
            <a:r>
              <a:rPr lang="en-GB" baseline="0" noProof="0" dirty="0" err="1"/>
              <a:t>Wanaweza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uwasilishaji</a:t>
            </a:r>
            <a:r>
              <a:rPr lang="en-GB" baseline="0" noProof="0" dirty="0"/>
              <a:t>.</a:t>
            </a:r>
            <a:r>
              <a:rPr lang="en-GB" noProof="0" dirty="0"/>
              <a:t> </a:t>
            </a:r>
            <a:r>
              <a:rPr lang="en-GB" noProof="0" dirty="0" err="1"/>
              <a:t>Badilika</a:t>
            </a:r>
            <a:r>
              <a:rPr lang="en-GB" noProof="0" dirty="0"/>
              <a:t> </a:t>
            </a:r>
            <a:r>
              <a:rPr lang="en-GB" noProof="0" dirty="0" err="1"/>
              <a:t>katika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kipindi</a:t>
            </a:r>
            <a:r>
              <a:rPr lang="en-GB" baseline="0" noProof="0" dirty="0"/>
              <a:t> </a:t>
            </a:r>
            <a:r>
              <a:rPr lang="en-GB" baseline="0" noProof="0" dirty="0" err="1"/>
              <a:t>hichi</a:t>
            </a:r>
            <a:r>
              <a:rPr lang="en-GB" baseline="0" noProof="0" dirty="0"/>
              <a:t> cha </a:t>
            </a:r>
            <a:r>
              <a:rPr lang="en-GB" baseline="0" noProof="0" dirty="0" err="1"/>
              <a:t>mazingatio</a:t>
            </a:r>
            <a:r>
              <a:rPr lang="en-GB" noProof="0" dirty="0"/>
              <a:t>. Mara </a:t>
            </a:r>
            <a:r>
              <a:rPr lang="en-GB" noProof="0" dirty="0" err="1"/>
              <a:t>nyengine</a:t>
            </a:r>
            <a:r>
              <a:rPr lang="en-GB" noProof="0" dirty="0"/>
              <a:t>, </a:t>
            </a:r>
            <a:r>
              <a:rPr lang="en-GB" noProof="0" dirty="0" err="1"/>
              <a:t>kipindi</a:t>
            </a:r>
            <a:r>
              <a:rPr lang="en-GB" noProof="0" dirty="0"/>
              <a:t> </a:t>
            </a:r>
            <a:r>
              <a:rPr lang="en-GB" noProof="0" dirty="0" err="1"/>
              <a:t>kinaweza</a:t>
            </a:r>
            <a:r>
              <a:rPr lang="en-GB" noProof="0" dirty="0"/>
              <a:t> </a:t>
            </a:r>
            <a:r>
              <a:rPr lang="en-GB" noProof="0" dirty="0" err="1"/>
              <a:t>kuwa</a:t>
            </a:r>
            <a:r>
              <a:rPr lang="en-GB" noProof="0" dirty="0"/>
              <a:t> </a:t>
            </a:r>
            <a:r>
              <a:rPr lang="en-GB" noProof="0" dirty="0" err="1"/>
              <a:t>chenye</a:t>
            </a:r>
            <a:r>
              <a:rPr lang="en-GB" noProof="0" dirty="0"/>
              <a:t> </a:t>
            </a:r>
            <a:r>
              <a:rPr lang="en-GB" noProof="0" dirty="0" err="1"/>
              <a:t>kuvunja</a:t>
            </a:r>
            <a:r>
              <a:rPr lang="en-GB" noProof="0" dirty="0"/>
              <a:t> </a:t>
            </a:r>
            <a:r>
              <a:rPr lang="en-GB" noProof="0" dirty="0" err="1"/>
              <a:t>moyo</a:t>
            </a:r>
            <a:r>
              <a:rPr lang="en-GB" noProof="0" dirty="0"/>
              <a:t> </a:t>
            </a:r>
            <a:r>
              <a:rPr lang="en-GB" noProof="0" dirty="0" err="1"/>
              <a:t>sana</a:t>
            </a:r>
            <a:r>
              <a:rPr lang="en-GB" baseline="0" noProof="0" dirty="0"/>
              <a:t>,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sababu</a:t>
            </a:r>
            <a:r>
              <a:rPr lang="en-GB" baseline="0" noProof="0" dirty="0"/>
              <a:t> </a:t>
            </a:r>
            <a:r>
              <a:rPr lang="en-GB" baseline="0" noProof="0" dirty="0" err="1"/>
              <a:t>washiriki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wachache</a:t>
            </a:r>
            <a:r>
              <a:rPr lang="en-GB" baseline="0" noProof="0" dirty="0"/>
              <a:t> </a:t>
            </a:r>
            <a:r>
              <a:rPr lang="en-GB" baseline="0" noProof="0" dirty="0" err="1"/>
              <a:t>tu</a:t>
            </a:r>
            <a:r>
              <a:rPr lang="en-GB" baseline="0" noProof="0" dirty="0"/>
              <a:t> </a:t>
            </a:r>
            <a:r>
              <a:rPr lang="en-GB" baseline="0" noProof="0" dirty="0" err="1"/>
              <a:t>ndio</a:t>
            </a:r>
            <a:r>
              <a:rPr lang="en-GB" baseline="0" noProof="0" dirty="0"/>
              <a:t> </a:t>
            </a:r>
            <a:r>
              <a:rPr lang="en-GB" baseline="0" noProof="0" dirty="0" err="1"/>
              <a:t>wamewasilisha</a:t>
            </a:r>
            <a:r>
              <a:rPr lang="en-GB" baseline="0" noProof="0" dirty="0"/>
              <a:t> </a:t>
            </a:r>
            <a:r>
              <a:rPr lang="en-GB" baseline="0" noProof="0" dirty="0" err="1"/>
              <a:t>rasimu</a:t>
            </a:r>
            <a:r>
              <a:rPr lang="en-GB" baseline="0" noProof="0" dirty="0"/>
              <a:t> </a:t>
            </a:r>
            <a:r>
              <a:rPr lang="en-GB" baseline="0" noProof="0" dirty="0" err="1"/>
              <a:t>yao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programu</a:t>
            </a:r>
            <a:r>
              <a:rPr lang="en-GB" baseline="0" noProof="0" dirty="0"/>
              <a:t>. </a:t>
            </a:r>
            <a:r>
              <a:rPr lang="en-GB" baseline="0" noProof="0" dirty="0" err="1"/>
              <a:t>Inaweza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pia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yenye</a:t>
            </a:r>
            <a:r>
              <a:rPr lang="en-GB" baseline="0" noProof="0" dirty="0"/>
              <a:t> </a:t>
            </a:r>
            <a:r>
              <a:rPr lang="en-GB" baseline="0" noProof="0" dirty="0" err="1"/>
              <a:t>kufurahisha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sababu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ubora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</a:t>
            </a:r>
            <a:r>
              <a:rPr lang="en-GB" baseline="0" noProof="0" dirty="0"/>
              <a:t> </a:t>
            </a:r>
            <a:r>
              <a:rPr lang="en-GB" baseline="0" noProof="0" dirty="0" err="1"/>
              <a:t>hali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juu</a:t>
            </a:r>
            <a:r>
              <a:rPr lang="en-GB" baseline="0" noProof="0" dirty="0"/>
              <a:t> </a:t>
            </a:r>
            <a:r>
              <a:rPr lang="en-GB" baseline="0" noProof="0" dirty="0" err="1"/>
              <a:t>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kazi</a:t>
            </a:r>
            <a:r>
              <a:rPr lang="en-GB" baseline="0" noProof="0" dirty="0"/>
              <a:t> </a:t>
            </a:r>
            <a:r>
              <a:rPr lang="en-GB" baseline="0" noProof="0" dirty="0" err="1"/>
              <a:t>ulizoziona</a:t>
            </a:r>
            <a:r>
              <a:rPr lang="en-GB" baseline="0" noProof="0" dirty="0"/>
              <a:t>.</a:t>
            </a:r>
            <a:r>
              <a:rPr lang="en-GB" noProof="0" dirty="0"/>
              <a:t> </a:t>
            </a:r>
            <a:r>
              <a:rPr lang="en-GB" noProof="0" dirty="0" err="1"/>
              <a:t>Chaguzi</a:t>
            </a:r>
            <a:r>
              <a:rPr lang="en-GB" noProof="0" dirty="0"/>
              <a:t> </a:t>
            </a:r>
            <a:r>
              <a:rPr lang="en-GB" noProof="0" dirty="0" err="1"/>
              <a:t>zote</a:t>
            </a:r>
            <a:r>
              <a:rPr lang="en-GB" noProof="0" dirty="0"/>
              <a:t> </a:t>
            </a:r>
            <a:r>
              <a:rPr lang="en-GB" noProof="0" dirty="0" err="1"/>
              <a:t>zinawezekana</a:t>
            </a:r>
            <a:r>
              <a:rPr lang="en-GB" noProof="0" dirty="0"/>
              <a:t>! </a:t>
            </a:r>
          </a:p>
          <a:p>
            <a:r>
              <a:rPr lang="en-GB" noProof="0" dirty="0" err="1"/>
              <a:t>Hakikisha</a:t>
            </a:r>
            <a:r>
              <a:rPr lang="en-GB" noProof="0" dirty="0"/>
              <a:t> </a:t>
            </a:r>
            <a:r>
              <a:rPr lang="en-GB" noProof="0" dirty="0" err="1"/>
              <a:t>kwamba</a:t>
            </a:r>
            <a:r>
              <a:rPr lang="en-GB" noProof="0" dirty="0"/>
              <a:t> </a:t>
            </a:r>
            <a:r>
              <a:rPr lang="en-GB" noProof="0" dirty="0" err="1"/>
              <a:t>unafafanua</a:t>
            </a:r>
            <a:r>
              <a:rPr lang="en-GB" noProof="0" dirty="0"/>
              <a:t> </a:t>
            </a:r>
            <a:r>
              <a:rPr lang="en-GB" noProof="0" dirty="0" err="1"/>
              <a:t>tena</a:t>
            </a:r>
            <a:r>
              <a:rPr lang="en-GB" noProof="0" dirty="0"/>
              <a:t> </a:t>
            </a:r>
            <a:r>
              <a:rPr lang="en-GB" noProof="0" dirty="0" err="1"/>
              <a:t>vigezo</a:t>
            </a:r>
            <a:r>
              <a:rPr lang="en-GB" noProof="0" dirty="0"/>
              <a:t> </a:t>
            </a:r>
            <a:r>
              <a:rPr lang="en-GB" noProof="0" dirty="0" err="1"/>
              <a:t>kwa</a:t>
            </a:r>
            <a:r>
              <a:rPr lang="en-GB" noProof="0" dirty="0"/>
              <a:t> </a:t>
            </a:r>
            <a:r>
              <a:rPr lang="en-GB" noProof="0" dirty="0" err="1"/>
              <a:t>ajili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uwasilishaji</a:t>
            </a:r>
            <a:r>
              <a:rPr lang="en-GB" noProof="0" dirty="0"/>
              <a:t> </a:t>
            </a:r>
            <a:r>
              <a:rPr lang="en-GB" noProof="0" dirty="0" err="1"/>
              <a:t>mwishoni</a:t>
            </a:r>
            <a:r>
              <a:rPr lang="en-GB" noProof="0" dirty="0"/>
              <a:t> (Vile</a:t>
            </a:r>
            <a:r>
              <a:rPr lang="en-GB" baseline="0" noProof="0" dirty="0"/>
              <a:t> </a:t>
            </a:r>
            <a:r>
              <a:rPr lang="en-GB" baseline="0" noProof="0" dirty="0" err="1"/>
              <a:t>vile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ajili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kupata</a:t>
            </a:r>
            <a:r>
              <a:rPr lang="en-GB" baseline="0" noProof="0" dirty="0"/>
              <a:t> </a:t>
            </a:r>
            <a:r>
              <a:rPr lang="en-GB" baseline="0" noProof="0" dirty="0" err="1"/>
              <a:t>cheti</a:t>
            </a:r>
            <a:r>
              <a:rPr lang="en-GB" baseline="0" noProof="0" dirty="0"/>
              <a:t> au la</a:t>
            </a: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864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Maswali</a:t>
            </a:r>
            <a:r>
              <a:rPr lang="en-US" sz="1200" dirty="0"/>
              <a:t> </a:t>
            </a:r>
            <a:r>
              <a:rPr lang="en-US" sz="1200" dirty="0" err="1"/>
              <a:t>haya</a:t>
            </a:r>
            <a:r>
              <a:rPr lang="en-US" sz="1200" dirty="0"/>
              <a:t> </a:t>
            </a:r>
            <a:r>
              <a:rPr lang="en-US" sz="1200" dirty="0" err="1"/>
              <a:t>yatarudi</a:t>
            </a:r>
            <a:r>
              <a:rPr lang="en-US" sz="1200" baseline="0" dirty="0"/>
              <a:t> </a:t>
            </a:r>
            <a:r>
              <a:rPr lang="en-US" sz="1200" baseline="0" dirty="0" err="1"/>
              <a:t>tena</a:t>
            </a:r>
            <a:r>
              <a:rPr lang="en-US" sz="1200" baseline="0" dirty="0"/>
              <a:t> </a:t>
            </a:r>
            <a:r>
              <a:rPr lang="en-US" sz="1200" baseline="0" dirty="0" err="1"/>
              <a:t>katika</a:t>
            </a:r>
            <a:r>
              <a:rPr lang="en-US" sz="1200" baseline="0" dirty="0"/>
              <a:t> </a:t>
            </a:r>
            <a:r>
              <a:rPr lang="en-US" sz="1200" baseline="0" dirty="0" err="1"/>
              <a:t>kipindi</a:t>
            </a:r>
            <a:r>
              <a:rPr lang="en-US" sz="1200" baseline="0" dirty="0"/>
              <a:t> cha </a:t>
            </a:r>
            <a:r>
              <a:rPr lang="en-US" sz="1200" baseline="0" dirty="0" err="1"/>
              <a:t>siku</a:t>
            </a:r>
            <a:r>
              <a:rPr lang="en-US" sz="1200" baseline="0" dirty="0"/>
              <a:t> </a:t>
            </a:r>
            <a:r>
              <a:rPr lang="en-US" sz="1200" baseline="0" dirty="0" err="1"/>
              <a:t>sita</a:t>
            </a:r>
            <a:r>
              <a:rPr lang="en-US" sz="1200" baseline="0" dirty="0"/>
              <a:t> </a:t>
            </a:r>
            <a:r>
              <a:rPr lang="en-US" sz="1200" baseline="0" dirty="0" err="1"/>
              <a:t>zijazo</a:t>
            </a:r>
            <a:r>
              <a:rPr lang="en-US" sz="1200" baseline="0" dirty="0"/>
              <a:t> </a:t>
            </a:r>
            <a:r>
              <a:rPr lang="en-US" sz="1200" baseline="0" dirty="0" err="1"/>
              <a:t>mada</a:t>
            </a:r>
            <a:r>
              <a:rPr lang="en-US" sz="1200" baseline="0" dirty="0"/>
              <a:t> </a:t>
            </a:r>
            <a:r>
              <a:rPr lang="en-US" sz="1200" baseline="0" dirty="0" err="1"/>
              <a:t>itakapoboreshwa</a:t>
            </a:r>
            <a:r>
              <a:rPr lang="en-US" sz="1200" dirty="0"/>
              <a:t>. Ni </a:t>
            </a:r>
            <a:r>
              <a:rPr lang="en-US" sz="1200" dirty="0" err="1"/>
              <a:t>vizuri</a:t>
            </a:r>
            <a:r>
              <a:rPr lang="en-US" sz="1200" dirty="0"/>
              <a:t> </a:t>
            </a:r>
            <a:r>
              <a:rPr lang="en-US" sz="1200" dirty="0" err="1"/>
              <a:t>kuanza</a:t>
            </a:r>
            <a:r>
              <a:rPr lang="en-US" sz="1200" dirty="0"/>
              <a:t> </a:t>
            </a:r>
            <a:r>
              <a:rPr lang="en-US" sz="1200" dirty="0" err="1"/>
              <a:t>kutoka</a:t>
            </a:r>
            <a:r>
              <a:rPr lang="en-US" sz="1200" dirty="0"/>
              <a:t> </a:t>
            </a:r>
            <a:r>
              <a:rPr lang="en-US" sz="1200" dirty="0" err="1"/>
              <a:t>mwanzo</a:t>
            </a:r>
            <a:r>
              <a:rPr lang="en-US" sz="1200" dirty="0"/>
              <a:t> </a:t>
            </a:r>
            <a:r>
              <a:rPr lang="en-US" sz="1200" dirty="0" err="1"/>
              <a:t>kuwauliza</a:t>
            </a:r>
            <a:r>
              <a:rPr lang="en-US" sz="1200" dirty="0"/>
              <a:t> </a:t>
            </a:r>
            <a:r>
              <a:rPr lang="en-US" sz="1200" dirty="0" err="1"/>
              <a:t>washiriki</a:t>
            </a:r>
            <a:r>
              <a:rPr lang="en-US" sz="1200" dirty="0"/>
              <a:t> </a:t>
            </a:r>
            <a:r>
              <a:rPr lang="en-US" sz="1200" dirty="0" err="1"/>
              <a:t>wako</a:t>
            </a:r>
            <a:r>
              <a:rPr lang="en-US" sz="1200" baseline="0" dirty="0"/>
              <a:t> </a:t>
            </a:r>
            <a:r>
              <a:rPr lang="en-US" sz="1200" baseline="0" dirty="0" err="1"/>
              <a:t>wanachokifikiria</a:t>
            </a:r>
            <a:r>
              <a:rPr lang="en-US" sz="1200" baseline="0" dirty="0"/>
              <a:t> </a:t>
            </a:r>
            <a:r>
              <a:rPr lang="en-US" sz="1200" baseline="0" dirty="0" err="1"/>
              <a:t>kuhusu</a:t>
            </a:r>
            <a:r>
              <a:rPr lang="en-US" sz="1200" baseline="0" dirty="0"/>
              <a:t> </a:t>
            </a:r>
            <a:r>
              <a:rPr lang="en-US" sz="1200" baseline="0" dirty="0" err="1"/>
              <a:t>mada</a:t>
            </a:r>
            <a:r>
              <a:rPr lang="en-US" sz="1200" baseline="0" dirty="0"/>
              <a:t>, </a:t>
            </a:r>
            <a:r>
              <a:rPr lang="en-US" sz="1200" baseline="0" dirty="0" err="1"/>
              <a:t>na</a:t>
            </a:r>
            <a:r>
              <a:rPr lang="en-US" sz="1200" baseline="0" dirty="0"/>
              <a:t> </a:t>
            </a:r>
            <a:r>
              <a:rPr lang="en-US" sz="1200" baseline="0" dirty="0" err="1"/>
              <a:t>kurekebisha</a:t>
            </a:r>
            <a:r>
              <a:rPr lang="en-US" sz="1200" baseline="0" dirty="0"/>
              <a:t> </a:t>
            </a:r>
            <a:r>
              <a:rPr lang="en-US" sz="1200" baseline="0" dirty="0" err="1"/>
              <a:t>jaribio</a:t>
            </a:r>
            <a:r>
              <a:rPr lang="en-US" sz="1200" baseline="0" dirty="0"/>
              <a:t> la </a:t>
            </a:r>
            <a:r>
              <a:rPr lang="en-US" sz="1200" baseline="0" dirty="0" err="1"/>
              <a:t>mwanzo</a:t>
            </a:r>
            <a:r>
              <a:rPr lang="en-US" sz="1200" baseline="0" dirty="0"/>
              <a:t> </a:t>
            </a:r>
            <a:r>
              <a:rPr lang="en-US" sz="1200" baseline="0" dirty="0" err="1"/>
              <a:t>katika</a:t>
            </a:r>
            <a:r>
              <a:rPr lang="en-US" sz="1200" baseline="0" dirty="0"/>
              <a:t> </a:t>
            </a:r>
            <a:r>
              <a:rPr lang="en-US" sz="1200" baseline="0" dirty="0" err="1"/>
              <a:t>njia</a:t>
            </a:r>
            <a:r>
              <a:rPr lang="en-US" sz="1200" baseline="0" dirty="0"/>
              <a:t> </a:t>
            </a:r>
            <a:r>
              <a:rPr lang="en-US" sz="1200" baseline="0" dirty="0" err="1"/>
              <a:t>chanya</a:t>
            </a:r>
            <a:r>
              <a:rPr lang="en-US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2D1BB-D149-4B45-BD84-10A57BD275A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947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Watake</a:t>
            </a:r>
            <a:r>
              <a:rPr lang="en-GB" noProof="0" dirty="0"/>
              <a:t> </a:t>
            </a:r>
            <a:r>
              <a:rPr lang="en-GB" noProof="0" dirty="0" err="1"/>
              <a:t>washiriki</a:t>
            </a:r>
            <a:r>
              <a:rPr lang="en-GB" noProof="0" dirty="0"/>
              <a:t> </a:t>
            </a:r>
            <a:r>
              <a:rPr lang="en-GB" noProof="0" dirty="0" err="1"/>
              <a:t>kutoa</a:t>
            </a:r>
            <a:r>
              <a:rPr lang="en-GB" noProof="0" dirty="0"/>
              <a:t> </a:t>
            </a:r>
            <a:r>
              <a:rPr lang="en-GB" noProof="0" dirty="0" err="1"/>
              <a:t>majibu</a:t>
            </a:r>
            <a:r>
              <a:rPr lang="en-GB" baseline="0" noProof="0" dirty="0"/>
              <a:t> </a:t>
            </a:r>
            <a:r>
              <a:rPr lang="en-GB" baseline="0" noProof="0" dirty="0" err="1"/>
              <a:t>yao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maneno</a:t>
            </a:r>
            <a:r>
              <a:rPr lang="en-GB" baseline="0" noProof="0" dirty="0"/>
              <a:t> </a:t>
            </a:r>
            <a:r>
              <a:rPr lang="en-GB" baseline="0" noProof="0" dirty="0" err="1"/>
              <a:t>yao</a:t>
            </a:r>
            <a:r>
              <a:rPr lang="en-GB" baseline="0" noProof="0" dirty="0"/>
              <a:t> </a:t>
            </a:r>
            <a:r>
              <a:rPr lang="en-GB" baseline="0" noProof="0" dirty="0" err="1"/>
              <a:t>wenyewe</a:t>
            </a:r>
            <a:r>
              <a:rPr lang="en-GB" baseline="0" noProof="0" dirty="0"/>
              <a:t>, </a:t>
            </a:r>
            <a:r>
              <a:rPr lang="en-GB" baseline="0" noProof="0" dirty="0" err="1"/>
              <a:t>chukua</a:t>
            </a:r>
            <a:r>
              <a:rPr lang="en-GB" baseline="0" noProof="0" dirty="0"/>
              <a:t> </a:t>
            </a:r>
            <a:r>
              <a:rPr lang="en-GB" baseline="0" noProof="0" dirty="0" err="1"/>
              <a:t>muda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wako</a:t>
            </a:r>
            <a:r>
              <a:rPr lang="en-GB" baseline="0" noProof="0" dirty="0"/>
              <a:t>, </a:t>
            </a:r>
            <a:r>
              <a:rPr lang="en-GB" baseline="0" noProof="0" dirty="0" err="1"/>
              <a:t>waache</a:t>
            </a:r>
            <a:r>
              <a:rPr lang="en-GB" baseline="0" noProof="0" dirty="0"/>
              <a:t> </a:t>
            </a:r>
            <a:r>
              <a:rPr lang="en-GB" baseline="0" noProof="0" dirty="0" err="1"/>
              <a:t>wafikirie</a:t>
            </a:r>
            <a:r>
              <a:rPr lang="en-GB" noProof="0" dirty="0"/>
              <a:t>.</a:t>
            </a:r>
          </a:p>
          <a:p>
            <a:endParaRPr lang="en-GB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inamaanisha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chunguza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ungependa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kuanza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biashara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yako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mwenyewe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kuendeleza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yako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mjasiriamali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mfanya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biashara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Wanafunzi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watafutaji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wabunifu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hujifunza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jinsi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kuishi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kiujasiriamali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kuendeleza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maono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malengo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muda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mrefu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kampuni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kibiashara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wanayotaka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kuanzisha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kujenga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ujuzi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kutengeneza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maono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Hujifunza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kuuweka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ujasiriamali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katika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matendo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mwenendo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6740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Watake</a:t>
            </a:r>
            <a:r>
              <a:rPr lang="en-GB" noProof="0" dirty="0"/>
              <a:t> </a:t>
            </a:r>
            <a:r>
              <a:rPr lang="en-GB" noProof="0" dirty="0" err="1"/>
              <a:t>washiriki</a:t>
            </a:r>
            <a:r>
              <a:rPr lang="en-GB" noProof="0" dirty="0"/>
              <a:t> </a:t>
            </a:r>
            <a:r>
              <a:rPr lang="en-GB" noProof="0" dirty="0" err="1"/>
              <a:t>kutoa</a:t>
            </a:r>
            <a:r>
              <a:rPr lang="en-GB" noProof="0" dirty="0"/>
              <a:t> </a:t>
            </a:r>
            <a:r>
              <a:rPr lang="en-GB" noProof="0" dirty="0" err="1"/>
              <a:t>majibu</a:t>
            </a:r>
            <a:r>
              <a:rPr lang="en-GB" baseline="0" noProof="0" dirty="0"/>
              <a:t> </a:t>
            </a:r>
            <a:r>
              <a:rPr lang="en-GB" baseline="0" noProof="0" dirty="0" err="1"/>
              <a:t>yao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maneno</a:t>
            </a:r>
            <a:r>
              <a:rPr lang="en-GB" baseline="0" noProof="0" dirty="0"/>
              <a:t> </a:t>
            </a:r>
            <a:r>
              <a:rPr lang="en-GB" baseline="0" noProof="0" dirty="0" err="1"/>
              <a:t>yao</a:t>
            </a:r>
            <a:r>
              <a:rPr lang="en-GB" baseline="0" noProof="0" dirty="0"/>
              <a:t> </a:t>
            </a:r>
            <a:r>
              <a:rPr lang="en-GB" baseline="0" noProof="0" dirty="0" err="1"/>
              <a:t>wenyewe</a:t>
            </a:r>
            <a:r>
              <a:rPr lang="en-GB" baseline="0" noProof="0" dirty="0"/>
              <a:t>, </a:t>
            </a:r>
            <a:r>
              <a:rPr lang="en-GB" baseline="0" noProof="0" dirty="0" err="1"/>
              <a:t>chukua</a:t>
            </a:r>
            <a:r>
              <a:rPr lang="en-GB" baseline="0" noProof="0" dirty="0"/>
              <a:t> </a:t>
            </a:r>
            <a:r>
              <a:rPr lang="en-GB" baseline="0" noProof="0" dirty="0" err="1"/>
              <a:t>muda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wako</a:t>
            </a:r>
            <a:r>
              <a:rPr lang="en-GB" baseline="0" noProof="0" dirty="0"/>
              <a:t>, </a:t>
            </a:r>
            <a:r>
              <a:rPr lang="en-GB" baseline="0" noProof="0" dirty="0" err="1"/>
              <a:t>waache</a:t>
            </a:r>
            <a:r>
              <a:rPr lang="en-GB" baseline="0" noProof="0" dirty="0"/>
              <a:t> </a:t>
            </a:r>
            <a:r>
              <a:rPr lang="en-GB" baseline="0" noProof="0" dirty="0" err="1"/>
              <a:t>wafikirie</a:t>
            </a:r>
            <a:r>
              <a:rPr lang="en-GB" noProof="0" dirty="0"/>
              <a:t>.</a:t>
            </a:r>
          </a:p>
          <a:p>
            <a:endParaRPr lang="en-GB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inamaanisha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chunguza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ungependa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kuanza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biashara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yako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mwenyewe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kuendeleza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yako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mjasiriamali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mfanya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biashara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Wanafunzi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watafutaji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wabunifu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hujifunza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jinsi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kuishi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kiujasiriamali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kuendeleza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maono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malengo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muda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mrefu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kampuni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kibiashara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wanayotaka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kuanzisha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kujenga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ujuzi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kutengeneza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maono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Hujifunza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kuuweka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ujasiriamali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katika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matendo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mwenendo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2D1BB-D149-4B45-BD84-10A57BD275A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586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Soma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umakini</a:t>
            </a:r>
            <a:r>
              <a:rPr lang="en-GB" baseline="0" noProof="0" dirty="0"/>
              <a:t> </a:t>
            </a:r>
            <a:r>
              <a:rPr lang="en-GB" baseline="0" noProof="0" dirty="0" err="1"/>
              <a:t>mazoezi</a:t>
            </a:r>
            <a:r>
              <a:rPr lang="en-GB" baseline="0" noProof="0" dirty="0"/>
              <a:t>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sanduku</a:t>
            </a:r>
            <a:r>
              <a:rPr lang="en-GB" baseline="0" noProof="0" dirty="0"/>
              <a:t> la </a:t>
            </a:r>
            <a:r>
              <a:rPr lang="en-GB" baseline="0" noProof="0" dirty="0" err="1"/>
              <a:t>zana</a:t>
            </a:r>
            <a:r>
              <a:rPr lang="en-GB" baseline="0" noProof="0" dirty="0"/>
              <a:t> </a:t>
            </a:r>
            <a:r>
              <a:rPr lang="en-GB" baseline="0" noProof="0" dirty="0" err="1"/>
              <a:t>kama</a:t>
            </a:r>
            <a:r>
              <a:rPr lang="en-GB" baseline="0" noProof="0" dirty="0"/>
              <a:t> </a:t>
            </a:r>
            <a:r>
              <a:rPr lang="en-GB" baseline="0" noProof="0" dirty="0" err="1"/>
              <a:t>ni</a:t>
            </a:r>
            <a:r>
              <a:rPr lang="en-GB" baseline="0" noProof="0" dirty="0"/>
              <a:t> </a:t>
            </a:r>
            <a:r>
              <a:rPr lang="en-GB" baseline="0" noProof="0" dirty="0" err="1"/>
              <a:t>maandalizi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mada</a:t>
            </a:r>
            <a:r>
              <a:rPr lang="en-GB" baseline="0" noProof="0" dirty="0"/>
              <a:t> </a:t>
            </a:r>
            <a:r>
              <a:rPr lang="en-GB" baseline="0" noProof="0" dirty="0" err="1"/>
              <a:t>hii</a:t>
            </a: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3729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8395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Unahitaji</a:t>
            </a:r>
            <a:r>
              <a:rPr lang="en-GB" noProof="0" dirty="0"/>
              <a:t> </a:t>
            </a:r>
            <a:r>
              <a:rPr lang="en-GB" noProof="0" dirty="0" err="1"/>
              <a:t>kuweka</a:t>
            </a:r>
            <a:r>
              <a:rPr lang="en-GB" noProof="0" dirty="0"/>
              <a:t> </a:t>
            </a:r>
            <a:r>
              <a:rPr lang="en-GB" noProof="0" dirty="0" err="1"/>
              <a:t>tarehe</a:t>
            </a:r>
            <a:r>
              <a:rPr lang="en-GB" noProof="0" dirty="0"/>
              <a:t> </a:t>
            </a:r>
            <a:r>
              <a:rPr lang="en-GB" noProof="0" dirty="0" err="1"/>
              <a:t>wazi</a:t>
            </a:r>
            <a:r>
              <a:rPr lang="en-GB" noProof="0" dirty="0"/>
              <a:t> </a:t>
            </a:r>
            <a:r>
              <a:rPr lang="en-GB" noProof="0" dirty="0" err="1"/>
              <a:t>muda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kuwasilisha</a:t>
            </a:r>
            <a:r>
              <a:rPr lang="en-GB" baseline="0" noProof="0" dirty="0"/>
              <a:t> </a:t>
            </a:r>
            <a:r>
              <a:rPr lang="en-GB" baseline="0" noProof="0" dirty="0" err="1"/>
              <a:t>programu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ajili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kupata</a:t>
            </a:r>
            <a:r>
              <a:rPr lang="en-GB" baseline="0" noProof="0" dirty="0"/>
              <a:t> mrejesho </a:t>
            </a:r>
            <a:r>
              <a:rPr lang="en-GB" baseline="0" noProof="0" dirty="0" err="1"/>
              <a:t>binafsi</a:t>
            </a:r>
            <a:r>
              <a:rPr lang="en-GB" noProof="0" dirty="0"/>
              <a:t>. </a:t>
            </a:r>
            <a:r>
              <a:rPr lang="en-GB" noProof="0" dirty="0" err="1"/>
              <a:t>Wanapochelewa</a:t>
            </a:r>
            <a:r>
              <a:rPr lang="en-GB" noProof="0" dirty="0"/>
              <a:t>, </a:t>
            </a:r>
            <a:r>
              <a:rPr lang="en-GB" noProof="0" dirty="0" err="1"/>
              <a:t>watakosa</a:t>
            </a:r>
            <a:r>
              <a:rPr lang="en-GB" noProof="0" dirty="0"/>
              <a:t> </a:t>
            </a:r>
            <a:r>
              <a:rPr lang="en-GB" noProof="0" dirty="0" err="1"/>
              <a:t>dondoo</a:t>
            </a:r>
            <a:r>
              <a:rPr lang="en-GB" baseline="0" noProof="0" dirty="0"/>
              <a:t> </a:t>
            </a:r>
            <a:r>
              <a:rPr lang="en-GB" baseline="0" noProof="0" dirty="0" err="1"/>
              <a:t>zako</a:t>
            </a:r>
            <a:r>
              <a:rPr lang="en-GB" baseline="0" noProof="0" dirty="0"/>
              <a:t>. </a:t>
            </a:r>
            <a:r>
              <a:rPr lang="en-GB" baseline="0" noProof="0" dirty="0" err="1"/>
              <a:t>Hakikisha</a:t>
            </a:r>
            <a:r>
              <a:rPr lang="en-GB" baseline="0" noProof="0" dirty="0"/>
              <a:t> </a:t>
            </a:r>
            <a:r>
              <a:rPr lang="en-GB" baseline="0" noProof="0" dirty="0" err="1"/>
              <a:t>unapanga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maandishi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mrejesho </a:t>
            </a:r>
            <a:r>
              <a:rPr lang="en-GB" baseline="0" noProof="0" dirty="0" err="1"/>
              <a:t>kwenye</a:t>
            </a:r>
            <a:r>
              <a:rPr lang="en-GB" baseline="0" noProof="0" dirty="0"/>
              <a:t> </a:t>
            </a:r>
            <a:r>
              <a:rPr lang="en-GB" baseline="0" noProof="0" dirty="0" err="1"/>
              <a:t>siku</a:t>
            </a:r>
            <a:r>
              <a:rPr lang="en-GB" baseline="0" noProof="0" dirty="0"/>
              <a:t> </a:t>
            </a:r>
            <a:r>
              <a:rPr lang="en-GB" baseline="0" noProof="0" dirty="0" err="1"/>
              <a:t>ambayo</a:t>
            </a:r>
            <a:r>
              <a:rPr lang="en-GB" baseline="0" noProof="0" dirty="0"/>
              <a:t> </a:t>
            </a:r>
            <a:r>
              <a:rPr lang="en-GB" baseline="0" noProof="0" dirty="0" err="1"/>
              <a:t>huna</a:t>
            </a:r>
            <a:r>
              <a:rPr lang="en-GB" baseline="0" noProof="0" dirty="0"/>
              <a:t> </a:t>
            </a:r>
            <a:r>
              <a:rPr lang="en-GB" baseline="0" noProof="0" dirty="0" err="1"/>
              <a:t>shughuli</a:t>
            </a:r>
            <a:r>
              <a:rPr lang="en-GB" baseline="0" noProof="0" dirty="0"/>
              <a:t> </a:t>
            </a:r>
            <a:r>
              <a:rPr lang="en-GB" baseline="0" noProof="0" dirty="0" err="1"/>
              <a:t>nyengine</a:t>
            </a:r>
            <a:r>
              <a:rPr lang="en-GB" baseline="0" noProof="0" dirty="0"/>
              <a:t> </a:t>
            </a:r>
            <a:r>
              <a:rPr lang="en-GB" baseline="0" noProof="0" dirty="0" err="1"/>
              <a:t>yoyote</a:t>
            </a:r>
            <a:r>
              <a:rPr lang="en-GB" noProof="0" dirty="0"/>
              <a:t>. </a:t>
            </a:r>
            <a:r>
              <a:rPr lang="en-GB" noProof="0" dirty="0" err="1"/>
              <a:t>Inachukua</a:t>
            </a:r>
            <a:r>
              <a:rPr lang="en-GB" noProof="0" dirty="0"/>
              <a:t> </a:t>
            </a:r>
            <a:r>
              <a:rPr lang="en-GB" noProof="0" dirty="0" err="1"/>
              <a:t>mda</a:t>
            </a:r>
            <a:r>
              <a:rPr lang="en-GB" noProof="0" dirty="0"/>
              <a:t> </a:t>
            </a:r>
            <a:r>
              <a:rPr lang="en-GB" noProof="0" dirty="0" err="1"/>
              <a:t>kuzalisha</a:t>
            </a:r>
            <a:r>
              <a:rPr lang="en-GB" noProof="0" dirty="0"/>
              <a:t> mrejesho </a:t>
            </a:r>
            <a:r>
              <a:rPr lang="en-GB" noProof="0" dirty="0" err="1"/>
              <a:t>sahihi</a:t>
            </a:r>
            <a:r>
              <a:rPr lang="en-GB" noProof="0" dirty="0"/>
              <a:t>: </a:t>
            </a:r>
            <a:r>
              <a:rPr lang="en-GB" noProof="0" dirty="0" err="1"/>
              <a:t>saa</a:t>
            </a:r>
            <a:r>
              <a:rPr lang="en-GB" baseline="0" noProof="0" dirty="0"/>
              <a:t> </a:t>
            </a:r>
            <a:r>
              <a:rPr lang="en-GB" baseline="0" noProof="0" dirty="0" err="1"/>
              <a:t>moja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kila</a:t>
            </a:r>
            <a:r>
              <a:rPr lang="en-GB" baseline="0" noProof="0" dirty="0"/>
              <a:t> </a:t>
            </a:r>
            <a:r>
              <a:rPr lang="en-GB" baseline="0" noProof="0" dirty="0" err="1"/>
              <a:t>dhana</a:t>
            </a:r>
            <a:r>
              <a:rPr lang="en-GB" noProof="0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103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082B3-35DA-AD48-BD0D-212965A36F5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65211"/>
            <a:ext cx="5841484" cy="887232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Mafunzo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ya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Wakufunzi</a:t>
            </a:r>
            <a:b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Maendeleo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ya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Kazi</a:t>
            </a:r>
            <a:endParaRPr lang="en-US" cap="all" dirty="0">
              <a:solidFill>
                <a:schemeClr val="bg1"/>
              </a:solidFill>
              <a:latin typeface="Cubano Regular"/>
              <a:cs typeface="Cubano Regular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594464"/>
            <a:ext cx="4817328" cy="1327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2400" b="1" dirty="0" err="1">
                <a:solidFill>
                  <a:schemeClr val="bg1"/>
                </a:solidFill>
              </a:rPr>
              <a:t>Siku</a:t>
            </a:r>
            <a:r>
              <a:rPr lang="en-GB" altLang="en-US" sz="2400" b="1" dirty="0">
                <a:solidFill>
                  <a:schemeClr val="bg1"/>
                </a:solidFill>
              </a:rPr>
              <a:t> </a:t>
            </a:r>
            <a:r>
              <a:rPr lang="en-GB" altLang="en-US" sz="2400" b="1" dirty="0" err="1">
                <a:solidFill>
                  <a:schemeClr val="bg1"/>
                </a:solidFill>
              </a:rPr>
              <a:t>ya</a:t>
            </a:r>
            <a:r>
              <a:rPr lang="en-GB" altLang="en-US" sz="2400" b="1" dirty="0">
                <a:solidFill>
                  <a:schemeClr val="bg1"/>
                </a:solidFill>
              </a:rPr>
              <a:t> 6  ‘</a:t>
            </a:r>
            <a:r>
              <a:rPr lang="en-GB" altLang="en-US" sz="2400" b="1" dirty="0" err="1">
                <a:solidFill>
                  <a:schemeClr val="bg1"/>
                </a:solidFill>
              </a:rPr>
              <a:t>Gundua</a:t>
            </a:r>
            <a:r>
              <a:rPr lang="en-GB" altLang="en-US" sz="2400" b="1" dirty="0">
                <a:solidFill>
                  <a:schemeClr val="bg1"/>
                </a:solidFill>
              </a:rPr>
              <a:t> </a:t>
            </a:r>
            <a:r>
              <a:rPr lang="en-GB" altLang="en-US" sz="2400" b="1" dirty="0" err="1">
                <a:solidFill>
                  <a:schemeClr val="bg1"/>
                </a:solidFill>
              </a:rPr>
              <a:t>biashara</a:t>
            </a:r>
            <a:r>
              <a:rPr lang="en-GB" altLang="en-US" sz="2400" b="1" dirty="0">
                <a:solidFill>
                  <a:schemeClr val="bg1"/>
                </a:solidFill>
              </a:rPr>
              <a:t> </a:t>
            </a:r>
            <a:r>
              <a:rPr lang="en-GB" altLang="en-US" sz="2400" b="1" dirty="0" err="1">
                <a:solidFill>
                  <a:schemeClr val="bg1"/>
                </a:solidFill>
              </a:rPr>
              <a:t>yako</a:t>
            </a:r>
            <a:r>
              <a:rPr lang="en-GB" altLang="en-US" sz="2400" b="1" dirty="0">
                <a:solidFill>
                  <a:schemeClr val="bg1"/>
                </a:solidFill>
              </a:rPr>
              <a:t>’</a:t>
            </a:r>
          </a:p>
          <a:p>
            <a:pPr>
              <a:lnSpc>
                <a:spcPct val="80000"/>
              </a:lnSpc>
            </a:pPr>
            <a:endParaRPr lang="en-GB" altLang="en-US" sz="2400" b="1" dirty="0">
              <a:solidFill>
                <a:schemeClr val="bg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6918308" y="1203308"/>
            <a:ext cx="4451384" cy="445138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57A89CC-C994-7C42-8BDB-8C467C0C3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3060000"/>
            <a:ext cx="1876210" cy="144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 err="1">
                <a:solidFill>
                  <a:srgbClr val="132831"/>
                </a:solidFill>
              </a:rPr>
              <a:t>Kuchagua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mazoezi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733567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/>
              <a:t>Katika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makundi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madogo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madogo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watu</a:t>
            </a:r>
            <a:r>
              <a:rPr lang="en-GB" altLang="en-US" sz="2400" dirty="0"/>
              <a:t> </a:t>
            </a:r>
            <a:r>
              <a:rPr lang="en-GB" altLang="en-US" sz="2400" dirty="0" err="1"/>
              <a:t>wanne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unasoma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kupitia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maelezo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jumla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mazoezi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yote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mada</a:t>
            </a:r>
            <a:r>
              <a:rPr lang="en-GB" altLang="en-US" sz="2400" dirty="0"/>
              <a:t> “</a:t>
            </a:r>
            <a:r>
              <a:rPr lang="en-GB" altLang="en-US" sz="2400" dirty="0" err="1"/>
              <a:t>Gundua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biashara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yako</a:t>
            </a:r>
            <a:r>
              <a:rPr lang="en-GB" altLang="en-US" sz="2400" dirty="0"/>
              <a:t>’;</a:t>
            </a:r>
          </a:p>
          <a:p>
            <a:pPr>
              <a:lnSpc>
                <a:spcPct val="90000"/>
              </a:lnSpc>
              <a:defRPr/>
            </a:pPr>
            <a:endParaRPr lang="en-GB" alt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/>
              <a:t>Jadili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mazoezi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yapi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yatakuwa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sahihi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kuchagua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kundi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lako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mwenyewe</a:t>
            </a:r>
            <a:r>
              <a:rPr lang="en-GB" altLang="en-US" sz="2400" dirty="0"/>
              <a:t> la </a:t>
            </a:r>
            <a:r>
              <a:rPr lang="en-GB" altLang="en-US" sz="2400" dirty="0" err="1"/>
              <a:t>vijana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eleza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kwanini</a:t>
            </a:r>
            <a:r>
              <a:rPr lang="en-GB" altLang="en-US" sz="2400" dirty="0"/>
              <a:t>?; 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GB" alt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/>
              <a:t>Chagua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mazoezi</a:t>
            </a:r>
            <a:r>
              <a:rPr lang="en-GB" altLang="en-US" sz="2400" dirty="0"/>
              <a:t> 3 -5;</a:t>
            </a:r>
          </a:p>
          <a:p>
            <a:pPr>
              <a:lnSpc>
                <a:spcPct val="90000"/>
              </a:lnSpc>
              <a:defRPr/>
            </a:pPr>
            <a:endParaRPr lang="en-GB" alt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/>
              <a:t>Chagua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zoezi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moja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unalotaka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kujaribu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katika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kundi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hili</a:t>
            </a:r>
            <a:r>
              <a:rPr lang="en-GB" altLang="en-US" sz="2400" dirty="0"/>
              <a:t>;</a:t>
            </a:r>
          </a:p>
          <a:p>
            <a:pPr>
              <a:lnSpc>
                <a:spcPct val="90000"/>
              </a:lnSpc>
              <a:defRPr/>
            </a:pPr>
            <a:endParaRPr lang="en-GB" alt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/>
              <a:t>Andaa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zoezi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hilo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kujaribu</a:t>
            </a:r>
            <a:r>
              <a:rPr lang="en-GB" altLang="en-US" sz="2400" dirty="0"/>
              <a:t>.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2A4EAE27-DDBE-1240-86DA-8950821EB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6E37C40-8FE1-5947-8650-EF29605A3D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05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>
                <a:solidFill>
                  <a:srgbClr val="132831"/>
                </a:solidFill>
              </a:rPr>
              <a:t>Tafakuri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za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kitabu</a:t>
            </a:r>
            <a:r>
              <a:rPr lang="en-GB" altLang="en-US" sz="3200" b="1" cap="all" dirty="0">
                <a:solidFill>
                  <a:srgbClr val="132831"/>
                </a:solidFill>
              </a:rPr>
              <a:t> cha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kumbukumbu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nl-NL" sz="2400" dirty="0" err="1"/>
              <a:t>Andika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katika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kitabu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chako</a:t>
            </a:r>
            <a:r>
              <a:rPr lang="en-GB" altLang="nl-NL" sz="2400" dirty="0"/>
              <a:t> cha </a:t>
            </a:r>
            <a:r>
              <a:rPr lang="en-GB" altLang="nl-NL" sz="2400" dirty="0" err="1"/>
              <a:t>kumbukumbu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mazoezi</a:t>
            </a:r>
            <a:r>
              <a:rPr lang="en-GB" altLang="nl-NL" sz="2400" dirty="0"/>
              <a:t> 3 – 5 </a:t>
            </a:r>
            <a:r>
              <a:rPr lang="en-GB" altLang="nl-NL" sz="2400" dirty="0" err="1"/>
              <a:t>uliyoyachagua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kundi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lako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mwenyewe</a:t>
            </a:r>
            <a:r>
              <a:rPr lang="en-GB" altLang="nl-NL" sz="2400" dirty="0"/>
              <a:t> la </a:t>
            </a:r>
            <a:r>
              <a:rPr lang="en-GB" altLang="nl-NL" sz="2400" dirty="0" err="1"/>
              <a:t>vijana</a:t>
            </a:r>
            <a:r>
              <a:rPr lang="en-GB" altLang="nl-NL" sz="2400" dirty="0"/>
              <a:t>;</a:t>
            </a:r>
          </a:p>
          <a:p>
            <a:pPr>
              <a:defRPr/>
            </a:pPr>
            <a:endParaRPr lang="en-GB" altLang="nl-NL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nl-NL" sz="2400" dirty="0" err="1"/>
              <a:t>Eleza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sababu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kuchagua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mazoezi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hayo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namna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yanavyolingana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uhitaji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tathmini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kundi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lako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lengwa</a:t>
            </a:r>
            <a:r>
              <a:rPr lang="en-GB" altLang="nl-NL" sz="2400" dirty="0"/>
              <a:t>;</a:t>
            </a:r>
          </a:p>
          <a:p>
            <a:pPr>
              <a:defRPr/>
            </a:pPr>
            <a:r>
              <a:rPr lang="en-GB" altLang="nl-NL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nl-NL" sz="2400" dirty="0" err="1"/>
              <a:t>Andika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unachotaka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kujifunza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kuhusu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mahiri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zako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kufanya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jaribio</a:t>
            </a:r>
            <a:r>
              <a:rPr lang="en-GB" altLang="nl-NL" sz="2400" dirty="0"/>
              <a:t>.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9316B5-71C8-ED41-A945-60517E046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E821010-52D0-F74D-B052-2571B05A79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50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 err="1">
                <a:solidFill>
                  <a:srgbClr val="132831"/>
                </a:solidFill>
              </a:rPr>
              <a:t>Jaribio</a:t>
            </a:r>
            <a:r>
              <a:rPr lang="en-GB" altLang="en-US" sz="3200" b="1" cap="all" dirty="0">
                <a:solidFill>
                  <a:srgbClr val="132831"/>
                </a:solidFill>
              </a:rPr>
              <a:t> la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mazoezi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yaliochaguliwa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003" y="1753324"/>
            <a:ext cx="80642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Toa utangulizi </a:t>
            </a:r>
            <a:r>
              <a:rPr lang="en-US" sz="2400" dirty="0" err="1"/>
              <a:t>mfupi</a:t>
            </a:r>
            <a:r>
              <a:rPr lang="en-US" sz="2400" dirty="0"/>
              <a:t> </a:t>
            </a:r>
            <a:r>
              <a:rPr lang="en-US" sz="2400" dirty="0" err="1"/>
              <a:t>kuhusu</a:t>
            </a:r>
            <a:r>
              <a:rPr lang="en-US" sz="2400" dirty="0"/>
              <a:t> </a:t>
            </a:r>
            <a:r>
              <a:rPr lang="en-US" sz="2400" dirty="0" err="1"/>
              <a:t>vijana</a:t>
            </a:r>
            <a:r>
              <a:rPr lang="en-US" sz="2400" dirty="0"/>
              <a:t> </a:t>
            </a:r>
            <a:r>
              <a:rPr lang="en-US" sz="2400" dirty="0" err="1"/>
              <a:t>unaowaongoza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hali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kundi</a:t>
            </a:r>
            <a:r>
              <a:rPr lang="en-US" sz="2400" dirty="0"/>
              <a:t> </a:t>
            </a:r>
            <a:r>
              <a:rPr lang="en-US" sz="2400" dirty="0" err="1"/>
              <a:t>hili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Sema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unachotaka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kujifunza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kutokana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zoezi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hili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Toa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zoezi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lako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kama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ulivyoliandaa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Unapokuwa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umewasilisha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vya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kutosha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tunaweza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kujifunza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kutokana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zoezi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mwezeshaji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anatoa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muda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wa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kutoka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kama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umemaliza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au la;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Piga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mayowe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mwanzo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‘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maonesho-mkufunzi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’,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kisha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mrejesho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kutoka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kwa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washiriki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wa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kundi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nini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kilikuwa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kizuri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Kipi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kinahitaji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maboresho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?;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Andika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katika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kitabu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chako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cha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kumbukumbu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ulichojifunza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kutoka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katika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  <a:cs typeface="Verdana" panose="020B0604030504040204" pitchFamily="34" charset="0"/>
              </a:rPr>
              <a:t>zoezi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753324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541856F9-0AA2-AA4D-A241-199AA6998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587D1D4-6458-7B4D-8670-7710C075D4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1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 err="1">
                <a:solidFill>
                  <a:srgbClr val="132831"/>
                </a:solidFill>
              </a:rPr>
              <a:t>Kuangalia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mbele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na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kazi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ya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nyumbani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Sasisha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programu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mafunzo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taaluma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kwenye</a:t>
            </a:r>
            <a:r>
              <a:rPr lang="en-GB" altLang="nl-NL" sz="2400" dirty="0"/>
              <a:t> ‘</a:t>
            </a:r>
            <a:r>
              <a:rPr lang="en-GB" altLang="nl-NL" sz="2400" dirty="0" err="1"/>
              <a:t>Maendeleo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Kazi</a:t>
            </a:r>
            <a:r>
              <a:rPr lang="en-GB" altLang="nl-NL" sz="2400" dirty="0"/>
              <a:t>’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kile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ulichojifunza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leo</a:t>
            </a:r>
            <a:r>
              <a:rPr lang="en-GB" altLang="nl-NL" sz="2400" dirty="0"/>
              <a:t>;</a:t>
            </a:r>
          </a:p>
          <a:p>
            <a:pPr marL="342900" indent="-342900"/>
            <a:endParaRPr lang="en-GB" alt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Wasilisha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programu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wakufunzi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ajili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mrejesho </a:t>
            </a:r>
            <a:r>
              <a:rPr lang="en-GB" altLang="nl-NL" sz="2400" dirty="0" err="1"/>
              <a:t>binafsi</a:t>
            </a:r>
            <a:r>
              <a:rPr lang="en-GB" altLang="nl-NL" sz="2400" dirty="0"/>
              <a:t>, </a:t>
            </a:r>
            <a:r>
              <a:rPr lang="en-GB" altLang="nl-NL" sz="2400" dirty="0" err="1"/>
              <a:t>kama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bado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hujamaliza</a:t>
            </a:r>
            <a:r>
              <a:rPr lang="en-GB" altLang="nl-NL" sz="2400" dirty="0"/>
              <a:t>;</a:t>
            </a:r>
          </a:p>
          <a:p>
            <a:pPr marL="342900" indent="-342900"/>
            <a:endParaRPr lang="en-GB" alt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Siku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inayofuata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mafunzo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tutafanyia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mada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6 ‘</a:t>
            </a:r>
            <a:r>
              <a:rPr lang="en-GB" altLang="nl-NL" sz="2400" dirty="0" err="1"/>
              <a:t>Mpango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kuomba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kazi</a:t>
            </a:r>
            <a:r>
              <a:rPr lang="en-GB" altLang="nl-NL" sz="2400" dirty="0"/>
              <a:t>’. Soma </a:t>
            </a:r>
            <a:r>
              <a:rPr lang="en-GB" altLang="nl-NL" sz="2400" dirty="0" err="1"/>
              <a:t>maelezo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jumla</a:t>
            </a:r>
            <a:r>
              <a:rPr lang="en-GB" altLang="nl-NL" sz="2400" dirty="0"/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FFB96C8F-6106-FD4A-A0CA-65749138A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31FB1F4-059E-4B44-8A94-84C4BE1018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33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 err="1">
                <a:solidFill>
                  <a:srgbClr val="132831"/>
                </a:solidFill>
              </a:rPr>
              <a:t>tathmini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400" dirty="0">
                <a:latin typeface="+mj-lt"/>
              </a:rPr>
              <a:t>Toa </a:t>
            </a:r>
            <a:r>
              <a:rPr lang="en-GB" altLang="en-US" sz="2400" dirty="0" err="1">
                <a:latin typeface="+mj-lt"/>
              </a:rPr>
              <a:t>pendekezo</a:t>
            </a:r>
            <a:r>
              <a:rPr lang="en-GB" altLang="en-US" sz="2400" dirty="0">
                <a:latin typeface="+mj-lt"/>
              </a:rPr>
              <a:t>/</a:t>
            </a:r>
            <a:r>
              <a:rPr lang="en-GB" altLang="en-US" sz="2400" dirty="0" err="1">
                <a:latin typeface="+mj-lt"/>
              </a:rPr>
              <a:t>dondoo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kwa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uongozi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wako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juu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ya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namna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ya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kutekeleza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sanduku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hili</a:t>
            </a:r>
            <a:r>
              <a:rPr lang="en-GB" altLang="en-US" sz="2400" dirty="0">
                <a:latin typeface="+mj-lt"/>
              </a:rPr>
              <a:t> la </a:t>
            </a:r>
            <a:r>
              <a:rPr lang="en-GB" altLang="en-US" sz="2400" dirty="0" err="1">
                <a:latin typeface="+mj-lt"/>
              </a:rPr>
              <a:t>zana</a:t>
            </a:r>
            <a:r>
              <a:rPr lang="en-GB" altLang="en-US" sz="2400" dirty="0">
                <a:latin typeface="+mj-lt"/>
              </a:rPr>
              <a:t> ‘</a:t>
            </a:r>
            <a:r>
              <a:rPr lang="en-GB" altLang="en-US" sz="2400" dirty="0" err="1">
                <a:latin typeface="+mj-lt"/>
              </a:rPr>
              <a:t>Maendeleo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ya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Kazi</a:t>
            </a:r>
            <a:r>
              <a:rPr lang="en-GB" altLang="en-US" sz="2400" dirty="0">
                <a:latin typeface="+mj-lt"/>
              </a:rPr>
              <a:t>’. </a:t>
            </a:r>
          </a:p>
          <a:p>
            <a:pPr>
              <a:defRPr/>
            </a:pPr>
            <a:endParaRPr lang="en-GB" altLang="en-US" sz="2400" dirty="0">
              <a:latin typeface="+mj-lt"/>
            </a:endParaRPr>
          </a:p>
          <a:p>
            <a:pPr>
              <a:defRPr/>
            </a:pPr>
            <a:r>
              <a:rPr lang="en-GB" altLang="en-US" sz="2400" dirty="0">
                <a:latin typeface="+mj-lt"/>
              </a:rPr>
              <a:t>Asante </a:t>
            </a:r>
            <a:r>
              <a:rPr lang="en-GB" altLang="en-US" sz="2400" dirty="0" err="1">
                <a:latin typeface="+mj-lt"/>
              </a:rPr>
              <a:t>na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bahati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njema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na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maendeleo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ya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programu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yako</a:t>
            </a:r>
            <a:r>
              <a:rPr lang="en-GB" altLang="en-US" sz="2400" dirty="0">
                <a:latin typeface="+mj-lt"/>
              </a:rPr>
              <a:t>.</a:t>
            </a:r>
            <a:endParaRPr lang="nl-NL" altLang="en-US" sz="2400" dirty="0"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F3A4527A-5DB8-C94A-9CBB-5EB11BA41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A26959D-B8D3-F24B-8DE8-E4A7EE45A6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9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918308" y="1203308"/>
            <a:ext cx="4451384" cy="445138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765211"/>
            <a:ext cx="5841484" cy="887232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Mafunzo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ya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wakufunzi</a:t>
            </a:r>
            <a:b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Maendeleo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ya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Kazi</a:t>
            </a:r>
            <a:endParaRPr lang="en-US" cap="all" dirty="0">
              <a:solidFill>
                <a:schemeClr val="bg1"/>
              </a:solidFill>
              <a:latin typeface="Cubano Regular"/>
              <a:cs typeface="Cubano Regular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4594464"/>
            <a:ext cx="4817328" cy="1327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2400" b="1" dirty="0" err="1">
                <a:solidFill>
                  <a:schemeClr val="bg1"/>
                </a:solidFill>
              </a:rPr>
              <a:t>Siku</a:t>
            </a:r>
            <a:r>
              <a:rPr lang="en-GB" altLang="en-US" sz="2400" b="1" dirty="0">
                <a:solidFill>
                  <a:schemeClr val="bg1"/>
                </a:solidFill>
              </a:rPr>
              <a:t> </a:t>
            </a:r>
            <a:r>
              <a:rPr lang="en-GB" altLang="en-US" sz="2400" b="1" dirty="0" err="1">
                <a:solidFill>
                  <a:schemeClr val="bg1"/>
                </a:solidFill>
              </a:rPr>
              <a:t>ya</a:t>
            </a:r>
            <a:r>
              <a:rPr lang="en-GB" altLang="en-US" sz="2400" b="1" dirty="0">
                <a:solidFill>
                  <a:schemeClr val="bg1"/>
                </a:solidFill>
              </a:rPr>
              <a:t> 6  ‘</a:t>
            </a:r>
            <a:r>
              <a:rPr lang="en-GB" altLang="en-US" sz="2400" b="1" dirty="0" err="1">
                <a:solidFill>
                  <a:schemeClr val="bg1"/>
                </a:solidFill>
              </a:rPr>
              <a:t>Gundua</a:t>
            </a:r>
            <a:r>
              <a:rPr lang="en-GB" altLang="en-US" sz="2400" b="1" dirty="0">
                <a:solidFill>
                  <a:schemeClr val="bg1"/>
                </a:solidFill>
              </a:rPr>
              <a:t> </a:t>
            </a:r>
            <a:r>
              <a:rPr lang="en-GB" altLang="en-US" sz="2400" b="1" dirty="0" err="1">
                <a:solidFill>
                  <a:schemeClr val="bg1"/>
                </a:solidFill>
              </a:rPr>
              <a:t>biashara</a:t>
            </a:r>
            <a:r>
              <a:rPr lang="en-GB" altLang="en-US" sz="2400" b="1" dirty="0">
                <a:solidFill>
                  <a:schemeClr val="bg1"/>
                </a:solidFill>
              </a:rPr>
              <a:t> </a:t>
            </a:r>
            <a:r>
              <a:rPr lang="en-GB" altLang="en-US" sz="2400" b="1" dirty="0" err="1">
                <a:solidFill>
                  <a:schemeClr val="bg1"/>
                </a:solidFill>
              </a:rPr>
              <a:t>yako</a:t>
            </a:r>
            <a:r>
              <a:rPr lang="en-GB" altLang="en-US" sz="2400" b="1" dirty="0">
                <a:solidFill>
                  <a:schemeClr val="bg1"/>
                </a:solidFill>
              </a:rPr>
              <a:t>’</a:t>
            </a:r>
          </a:p>
          <a:p>
            <a:pPr>
              <a:lnSpc>
                <a:spcPct val="80000"/>
              </a:lnSpc>
            </a:pPr>
            <a:endParaRPr lang="en-GB" altLang="en-US" sz="2400" b="1" dirty="0">
              <a:solidFill>
                <a:schemeClr val="bg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AE96414-1F44-8844-9C0B-414DDE78E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3060000"/>
            <a:ext cx="1876210" cy="14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01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nl-NL" altLang="en-US" sz="3200" b="1" cap="all" dirty="0">
                <a:solidFill>
                  <a:srgbClr val="132831"/>
                </a:solidFill>
              </a:rPr>
              <a:t>Karibuni NYUMBANI</a:t>
            </a:r>
            <a:endParaRPr lang="en-US" sz="3000" b="1" cap="all" dirty="0">
              <a:solidFill>
                <a:srgbClr val="132831"/>
              </a:solidFill>
              <a:latin typeface="Cubano Regular"/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 err="1"/>
              <a:t>Programu</a:t>
            </a:r>
            <a:r>
              <a:rPr lang="en-GB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Uliwaambia</a:t>
            </a:r>
            <a:r>
              <a:rPr lang="en-GB" sz="2400" dirty="0"/>
              <a:t> </a:t>
            </a:r>
            <a:r>
              <a:rPr lang="en-GB" sz="2400" dirty="0" err="1"/>
              <a:t>nini</a:t>
            </a:r>
            <a:r>
              <a:rPr lang="en-GB" sz="2400" dirty="0"/>
              <a:t> </a:t>
            </a:r>
            <a:r>
              <a:rPr lang="en-GB" sz="2400" dirty="0" err="1"/>
              <a:t>nyumnani</a:t>
            </a:r>
            <a:r>
              <a:rPr lang="en-GB" sz="2400" dirty="0"/>
              <a:t> </a:t>
            </a:r>
            <a:r>
              <a:rPr lang="en-GB" sz="2400" dirty="0" err="1"/>
              <a:t>kuhusu</a:t>
            </a:r>
            <a:r>
              <a:rPr lang="en-GB" sz="2400" dirty="0"/>
              <a:t> </a:t>
            </a:r>
            <a:r>
              <a:rPr lang="en-GB" sz="2400" dirty="0" err="1"/>
              <a:t>siku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5?;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Malengo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siku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6;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Kuzingatia </a:t>
            </a:r>
            <a:r>
              <a:rPr lang="en-GB" sz="2400" dirty="0" err="1"/>
              <a:t>programu</a:t>
            </a:r>
            <a:r>
              <a:rPr lang="en-GB" sz="2400" dirty="0"/>
              <a:t> </a:t>
            </a:r>
            <a:r>
              <a:rPr lang="en-GB" sz="2400" dirty="0" err="1"/>
              <a:t>yako</a:t>
            </a:r>
            <a:r>
              <a:rPr lang="en-GB" sz="2400" dirty="0"/>
              <a:t> </a:t>
            </a:r>
            <a:r>
              <a:rPr lang="en-GB" sz="2400" dirty="0" err="1"/>
              <a:t>mwenyewe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mafunzo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taaluma</a:t>
            </a:r>
            <a:r>
              <a:rPr lang="en-GB" sz="2400" dirty="0"/>
              <a:t> ‘</a:t>
            </a:r>
            <a:r>
              <a:rPr lang="en-GB" sz="2400" dirty="0" err="1"/>
              <a:t>Maendeleo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Kazi</a:t>
            </a:r>
            <a:r>
              <a:rPr lang="en-GB" sz="2400" dirty="0"/>
              <a:t>’;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Maelezo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jumla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mada</a:t>
            </a:r>
            <a:r>
              <a:rPr lang="en-GB" sz="2400" dirty="0"/>
              <a:t> ‘</a:t>
            </a:r>
            <a:r>
              <a:rPr lang="en-GB" sz="2400" dirty="0" err="1"/>
              <a:t>Gundua</a:t>
            </a:r>
            <a:r>
              <a:rPr lang="en-GB" sz="2400" dirty="0"/>
              <a:t> </a:t>
            </a:r>
            <a:r>
              <a:rPr lang="en-GB" sz="2400" dirty="0" err="1"/>
              <a:t>biashara</a:t>
            </a:r>
            <a:r>
              <a:rPr lang="en-GB" sz="2400" dirty="0"/>
              <a:t> </a:t>
            </a:r>
            <a:r>
              <a:rPr lang="en-GB" sz="2400" dirty="0" err="1"/>
              <a:t>yako</a:t>
            </a:r>
            <a:r>
              <a:rPr lang="en-GB" sz="2400" dirty="0"/>
              <a:t>’;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Jaribio</a:t>
            </a:r>
            <a:r>
              <a:rPr lang="en-GB" sz="2400" dirty="0"/>
              <a:t> la </a:t>
            </a:r>
            <a:r>
              <a:rPr lang="en-GB" sz="2400" dirty="0" err="1"/>
              <a:t>mazoezi</a:t>
            </a:r>
            <a:r>
              <a:rPr lang="en-GB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Tathmini</a:t>
            </a:r>
            <a:r>
              <a:rPr lang="en-GB" sz="2400" dirty="0"/>
              <a:t>, </a:t>
            </a:r>
            <a:r>
              <a:rPr lang="en-GB" sz="2400" dirty="0" err="1"/>
              <a:t>kuangalia</a:t>
            </a:r>
            <a:r>
              <a:rPr lang="en-GB" sz="2400" dirty="0"/>
              <a:t> </a:t>
            </a:r>
            <a:r>
              <a:rPr lang="en-GB" sz="2400" dirty="0" err="1"/>
              <a:t>mbele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kusasisha</a:t>
            </a:r>
            <a:r>
              <a:rPr lang="en-GB" sz="2400" dirty="0"/>
              <a:t> </a:t>
            </a:r>
            <a:r>
              <a:rPr lang="en-GB" sz="2400" dirty="0" err="1"/>
              <a:t>programu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mafunzo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taaluma</a:t>
            </a:r>
            <a:r>
              <a:rPr lang="en-GB" sz="2400" dirty="0"/>
              <a:t>.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CD847095-47E5-7448-89DE-C91DDD271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91DABD2-93EA-8A40-B748-666318BF24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GB" altLang="en-US" sz="3200" b="1" cap="all" dirty="0" err="1">
                <a:solidFill>
                  <a:srgbClr val="132831"/>
                </a:solidFill>
              </a:rPr>
              <a:t>Ulisema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nini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nyumbani</a:t>
            </a:r>
            <a:r>
              <a:rPr lang="en-GB" altLang="en-US" sz="3200" b="1" cap="all" dirty="0">
                <a:solidFill>
                  <a:srgbClr val="132831"/>
                </a:solidFill>
              </a:rPr>
              <a:t>? </a:t>
            </a:r>
            <a:endParaRPr lang="en-GB" sz="3000" b="1" cap="all" dirty="0">
              <a:solidFill>
                <a:srgbClr val="132831"/>
              </a:solidFill>
              <a:latin typeface="Cubano Regular"/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 err="1"/>
              <a:t>Uliporudi</a:t>
            </a:r>
            <a:r>
              <a:rPr lang="en-GB" sz="2400" dirty="0"/>
              <a:t> </a:t>
            </a:r>
            <a:r>
              <a:rPr lang="en-GB" sz="2400" dirty="0" err="1"/>
              <a:t>nyumbani</a:t>
            </a:r>
            <a:r>
              <a:rPr lang="en-GB" sz="2400" dirty="0"/>
              <a:t> wiki </a:t>
            </a:r>
            <a:r>
              <a:rPr lang="en-GB" sz="2400" dirty="0" err="1"/>
              <a:t>iliyopita</a:t>
            </a:r>
            <a:r>
              <a:rPr lang="en-GB" sz="2400" dirty="0"/>
              <a:t>, </a:t>
            </a:r>
            <a:r>
              <a:rPr lang="en-GB" sz="2400" dirty="0" err="1"/>
              <a:t>uliiambia</a:t>
            </a:r>
            <a:r>
              <a:rPr lang="en-GB" sz="2400" dirty="0"/>
              <a:t> </a:t>
            </a:r>
            <a:r>
              <a:rPr lang="en-GB" sz="2400" dirty="0" err="1"/>
              <a:t>nini</a:t>
            </a:r>
            <a:r>
              <a:rPr lang="en-GB" sz="2400" dirty="0"/>
              <a:t> </a:t>
            </a:r>
            <a:r>
              <a:rPr lang="en-GB" sz="2400" dirty="0" err="1"/>
              <a:t>familia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marafiki</a:t>
            </a:r>
            <a:r>
              <a:rPr lang="en-GB" sz="2400" dirty="0"/>
              <a:t> </a:t>
            </a:r>
            <a:r>
              <a:rPr lang="en-GB" sz="2400" dirty="0" err="1"/>
              <a:t>zako</a:t>
            </a:r>
            <a:r>
              <a:rPr lang="en-GB" sz="2400" dirty="0"/>
              <a:t> </a:t>
            </a:r>
            <a:r>
              <a:rPr lang="en-GB" sz="2400" dirty="0" err="1"/>
              <a:t>kuhusu</a:t>
            </a:r>
            <a:r>
              <a:rPr lang="en-GB" sz="2400" dirty="0"/>
              <a:t> </a:t>
            </a:r>
            <a:r>
              <a:rPr lang="en-GB" sz="2400" dirty="0" err="1"/>
              <a:t>mafunzo</a:t>
            </a:r>
            <a:r>
              <a:rPr lang="en-GB" sz="2400" dirty="0"/>
              <a:t>?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Toa </a:t>
            </a:r>
            <a:r>
              <a:rPr lang="en-GB" sz="2400" dirty="0" err="1"/>
              <a:t>muhtasari</a:t>
            </a:r>
            <a:r>
              <a:rPr lang="en-GB" sz="2400" dirty="0"/>
              <a:t> </a:t>
            </a:r>
            <a:r>
              <a:rPr lang="en-GB" sz="2400" dirty="0" err="1"/>
              <a:t>mfupi</a:t>
            </a:r>
            <a:r>
              <a:rPr lang="en-GB" sz="2400" dirty="0"/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04FADFE0-6E3D-7F4C-9287-41435A112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341A3FC-ED5F-A245-BDBD-37BFAF6F11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5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cap="all" dirty="0" err="1">
                <a:solidFill>
                  <a:srgbClr val="132831"/>
                </a:solidFill>
              </a:rPr>
              <a:t>malengo</a:t>
            </a:r>
            <a:endParaRPr lang="en-US" sz="3000" cap="all" dirty="0">
              <a:solidFill>
                <a:srgbClr val="132831"/>
              </a:solidFill>
              <a:latin typeface="Cubano Regular"/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+mj-lt"/>
              </a:rPr>
              <a:t>Kuzingatia </a:t>
            </a:r>
            <a:r>
              <a:rPr lang="en-US" altLang="en-US" sz="2400" dirty="0" err="1">
                <a:latin typeface="+mj-lt"/>
              </a:rPr>
              <a:t>kuhusu</a:t>
            </a:r>
            <a:r>
              <a:rPr lang="en-US" altLang="en-US" sz="2400" dirty="0">
                <a:latin typeface="+mj-lt"/>
              </a:rPr>
              <a:t> ‘</a:t>
            </a:r>
            <a:r>
              <a:rPr lang="en-US" altLang="en-US" sz="2400" dirty="0" err="1">
                <a:latin typeface="+mj-lt"/>
              </a:rPr>
              <a:t>programu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yako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mwenyewe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mafunzo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taaluma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kwenye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Maendeleo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Kazi</a:t>
            </a:r>
            <a:r>
              <a:rPr lang="en-US" altLang="en-US" sz="2400" dirty="0">
                <a:latin typeface="+mj-lt"/>
              </a:rPr>
              <a:t>’;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Kuchagua</a:t>
            </a:r>
            <a:r>
              <a:rPr lang="en-GB" sz="2400" dirty="0"/>
              <a:t> </a:t>
            </a:r>
            <a:r>
              <a:rPr lang="en-GB" sz="2400" dirty="0" err="1"/>
              <a:t>mazoezi</a:t>
            </a:r>
            <a:r>
              <a:rPr lang="en-GB" sz="2400" dirty="0"/>
              <a:t>, </a:t>
            </a:r>
            <a:r>
              <a:rPr lang="en-GB" sz="2400" dirty="0" err="1"/>
              <a:t>kutoka</a:t>
            </a:r>
            <a:r>
              <a:rPr lang="en-GB" sz="2400" dirty="0"/>
              <a:t> </a:t>
            </a:r>
            <a:r>
              <a:rPr lang="en-GB" sz="2400" dirty="0" err="1"/>
              <a:t>katika</a:t>
            </a:r>
            <a:r>
              <a:rPr lang="en-GB" sz="2400" dirty="0"/>
              <a:t> </a:t>
            </a:r>
            <a:r>
              <a:rPr lang="en-GB" sz="2400" dirty="0" err="1"/>
              <a:t>mada</a:t>
            </a:r>
            <a:r>
              <a:rPr lang="en-GB" sz="2400" dirty="0"/>
              <a:t> ‘</a:t>
            </a:r>
            <a:r>
              <a:rPr lang="en-GB" sz="2400" dirty="0" err="1"/>
              <a:t>Gundua</a:t>
            </a:r>
            <a:r>
              <a:rPr lang="en-GB" sz="2400" dirty="0"/>
              <a:t> </a:t>
            </a:r>
            <a:r>
              <a:rPr lang="en-GB" sz="2400" dirty="0" err="1"/>
              <a:t>biashara</a:t>
            </a:r>
            <a:r>
              <a:rPr lang="en-GB" sz="2400" dirty="0"/>
              <a:t> </a:t>
            </a:r>
            <a:r>
              <a:rPr lang="en-GB" sz="2400" dirty="0" err="1"/>
              <a:t>yako</a:t>
            </a:r>
            <a:r>
              <a:rPr lang="en-GB" sz="2400" dirty="0"/>
              <a:t>’ </a:t>
            </a:r>
            <a:r>
              <a:rPr lang="en-GB" sz="2400" dirty="0" err="1"/>
              <a:t>kwa</a:t>
            </a:r>
            <a:r>
              <a:rPr lang="en-GB" sz="2400" dirty="0"/>
              <a:t> </a:t>
            </a:r>
            <a:r>
              <a:rPr lang="en-GB" sz="2400" dirty="0" err="1"/>
              <a:t>ajili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kundi</a:t>
            </a:r>
            <a:r>
              <a:rPr lang="en-GB" sz="2400" dirty="0"/>
              <a:t> </a:t>
            </a:r>
            <a:r>
              <a:rPr lang="en-GB" sz="2400" dirty="0" err="1"/>
              <a:t>lako</a:t>
            </a:r>
            <a:r>
              <a:rPr lang="en-GB" sz="2400" dirty="0"/>
              <a:t> la </a:t>
            </a:r>
            <a:r>
              <a:rPr lang="en-GB" sz="2400" dirty="0" err="1"/>
              <a:t>vijana</a:t>
            </a:r>
            <a:r>
              <a:rPr lang="en-GB" sz="2400" dirty="0"/>
              <a:t>;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/>
              <a:t>Kufanya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majaribio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mazoezi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mengi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iwezekanavyo</a:t>
            </a:r>
            <a:r>
              <a:rPr lang="en-US" altLang="en-US" sz="2400" dirty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/>
              <a:t>Kutafakari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kuweka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malengo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ajili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utoaji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unaokuja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programu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mwenyewe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maendeleo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kazi</a:t>
            </a:r>
            <a:r>
              <a:rPr lang="en-US" altLang="en-US" sz="2400" dirty="0"/>
              <a:t>; </a:t>
            </a:r>
            <a:endParaRPr lang="en-US" sz="1500" dirty="0">
              <a:solidFill>
                <a:srgbClr val="13283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>
                <a:latin typeface="+mj-lt"/>
              </a:rPr>
              <a:t>Kuandaa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uwasilishaji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wa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mwisho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wa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programu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ya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mafunzo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ya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taaluma</a:t>
            </a:r>
            <a:r>
              <a:rPr lang="en-GB" altLang="en-US" sz="2400" dirty="0">
                <a:latin typeface="+mj-lt"/>
              </a:rPr>
              <a:t>.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0CC7B48E-E47F-324E-A4BE-F07E06BFD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5692459-2222-8049-90D3-BF0D0EB154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1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>
                <a:solidFill>
                  <a:srgbClr val="132831"/>
                </a:solidFill>
              </a:rPr>
              <a:t>Kuzingatia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kazi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ya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nyumbani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altLang="nl-NL" sz="2400" dirty="0" err="1"/>
              <a:t>Katika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kundi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zima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tunaangalia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kazi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nyumbani</a:t>
            </a:r>
            <a:r>
              <a:rPr lang="en-GB" altLang="nl-NL" sz="2400" dirty="0"/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kusasisha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programu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yako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mafunzo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taaluma</a:t>
            </a:r>
            <a:r>
              <a:rPr lang="en-GB" altLang="nl-NL" sz="2400" dirty="0"/>
              <a:t>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kuituma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ajili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ya</a:t>
            </a:r>
            <a:r>
              <a:rPr lang="en-GB" altLang="nl-NL" sz="2400" dirty="0"/>
              <a:t> mrejesho </a:t>
            </a:r>
            <a:r>
              <a:rPr lang="en-GB" altLang="nl-NL" sz="2400" dirty="0" err="1"/>
              <a:t>kwa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wakufunzi</a:t>
            </a:r>
            <a:r>
              <a:rPr lang="en-GB" altLang="nl-NL" sz="2400" dirty="0"/>
              <a:t>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nl-NL" sz="2400" dirty="0" err="1"/>
              <a:t>kuhusisha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uongozi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wako</a:t>
            </a:r>
            <a:r>
              <a:rPr lang="en-GB" altLang="nl-NL" sz="2400" dirty="0"/>
              <a:t>. </a:t>
            </a:r>
            <a:r>
              <a:rPr lang="en-GB" altLang="nl-NL" sz="2400" dirty="0" err="1"/>
              <a:t>Unahitaji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nini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kutoka</a:t>
            </a:r>
            <a:r>
              <a:rPr lang="en-GB" altLang="nl-NL" sz="2400" dirty="0"/>
              <a:t> </a:t>
            </a:r>
            <a:r>
              <a:rPr lang="en-GB" altLang="nl-NL" sz="2400" dirty="0" err="1"/>
              <a:t>kwao</a:t>
            </a:r>
            <a:r>
              <a:rPr lang="en-GB" altLang="nl-NL" sz="2400" dirty="0"/>
              <a:t>?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69F576F1-A6A7-C347-8734-C31E87E25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A9D1429-8A34-324B-BF0A-8AF4C1B7B1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6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FE5409F3-F4EF-5842-A63C-0FD5C4161E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BB20695-B8F4-9B4D-9F06-C00087EA7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A4A9F61-E333-49BA-9577-4E99FD87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865" y="688258"/>
            <a:ext cx="6322141" cy="61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4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Mada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ya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5: ‘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gundua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biashara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yako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1383" y="2175354"/>
            <a:ext cx="8048717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32831"/>
                </a:solidFill>
              </a:rPr>
              <a:t>‘</a:t>
            </a:r>
            <a:r>
              <a:rPr lang="en-US" sz="2400" dirty="0" err="1">
                <a:solidFill>
                  <a:srgbClr val="132831"/>
                </a:solidFill>
              </a:rPr>
              <a:t>Gundua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biashara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yako</a:t>
            </a:r>
            <a:r>
              <a:rPr lang="en-US" sz="2400" dirty="0">
                <a:solidFill>
                  <a:srgbClr val="132831"/>
                </a:solidFill>
              </a:rPr>
              <a:t>’ </a:t>
            </a:r>
            <a:r>
              <a:rPr lang="en-US" sz="2400" dirty="0" err="1">
                <a:solidFill>
                  <a:srgbClr val="132831"/>
                </a:solidFill>
              </a:rPr>
              <a:t>inamaanisha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nini</a:t>
            </a:r>
            <a:r>
              <a:rPr lang="en-US" sz="2400" dirty="0">
                <a:solidFill>
                  <a:srgbClr val="132831"/>
                </a:solidFill>
              </a:rPr>
              <a:t>?</a:t>
            </a:r>
          </a:p>
          <a:p>
            <a:endParaRPr lang="en-US" sz="2400" dirty="0">
              <a:solidFill>
                <a:srgbClr val="132831"/>
              </a:solidFill>
            </a:endParaRPr>
          </a:p>
          <a:p>
            <a:r>
              <a:rPr lang="en-US" sz="2400" dirty="0" err="1">
                <a:solidFill>
                  <a:srgbClr val="132831"/>
                </a:solidFill>
              </a:rPr>
              <a:t>Kwanini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mada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hii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ni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muhimu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kwa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vijana</a:t>
            </a:r>
            <a:r>
              <a:rPr lang="en-US" sz="2400" dirty="0">
                <a:solidFill>
                  <a:srgbClr val="132831"/>
                </a:solidFill>
              </a:rPr>
              <a:t> </a:t>
            </a:r>
            <a:r>
              <a:rPr lang="en-US" sz="2400" dirty="0" err="1">
                <a:solidFill>
                  <a:srgbClr val="132831"/>
                </a:solidFill>
              </a:rPr>
              <a:t>wa</a:t>
            </a:r>
            <a:r>
              <a:rPr lang="en-US" sz="2400" dirty="0">
                <a:solidFill>
                  <a:srgbClr val="132831"/>
                </a:solidFill>
              </a:rPr>
              <a:t> Zanzibar?</a:t>
            </a:r>
            <a:endParaRPr lang="en-US" sz="2400" dirty="0"/>
          </a:p>
          <a:p>
            <a:endParaRPr lang="en-US" sz="1500" dirty="0">
              <a:solidFill>
                <a:srgbClr val="13283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28DD34A1-F98E-4042-8A97-0DB518DBD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9C34C12-AE17-0048-88B6-B86A5FE33D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5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CF58374-6C3D-1D44-86B0-1A7D7FF68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B0C6258-C41A-4802-902D-73EECC23A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098" y="757237"/>
            <a:ext cx="6013952" cy="610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8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Maelezo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ya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jumla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ya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mazoezi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‘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gundua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biashara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 </a:t>
            </a:r>
            <a:r>
              <a:rPr lang="en-US" sz="3200" b="1" cap="all" dirty="0" err="1">
                <a:solidFill>
                  <a:srgbClr val="132831"/>
                </a:solidFill>
                <a:cs typeface="Calibri Light" panose="020F0302020204030204" pitchFamily="34" charset="0"/>
              </a:rPr>
              <a:t>yako</a:t>
            </a:r>
            <a:r>
              <a:rPr lang="en-US" sz="3200" b="1" cap="all" dirty="0">
                <a:solidFill>
                  <a:srgbClr val="132831"/>
                </a:solidFill>
                <a:cs typeface="Calibri Light" panose="020F0302020204030204" pitchFamily="34" charset="0"/>
              </a:rPr>
              <a:t>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8515" y="1938733"/>
            <a:ext cx="66640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Kwa</a:t>
            </a:r>
            <a:r>
              <a:rPr lang="en-US" sz="2400" dirty="0"/>
              <a:t> </a:t>
            </a:r>
            <a:r>
              <a:rPr lang="en-US" sz="2400" dirty="0" err="1"/>
              <a:t>jumla</a:t>
            </a:r>
            <a:r>
              <a:rPr lang="en-US" sz="2400" dirty="0"/>
              <a:t>, </a:t>
            </a:r>
            <a:r>
              <a:rPr lang="en-US" sz="2400" dirty="0" err="1"/>
              <a:t>kuna</a:t>
            </a:r>
            <a:r>
              <a:rPr lang="en-US" sz="2400" dirty="0"/>
              <a:t> </a:t>
            </a:r>
            <a:r>
              <a:rPr lang="en-US" sz="2400" dirty="0" err="1"/>
              <a:t>mazoezi</a:t>
            </a:r>
            <a:r>
              <a:rPr lang="en-US" sz="2400" dirty="0"/>
              <a:t> 24 </a:t>
            </a:r>
            <a:r>
              <a:rPr lang="en-US" sz="2400" dirty="0" err="1"/>
              <a:t>katika</a:t>
            </a:r>
            <a:r>
              <a:rPr lang="en-US" sz="2400" dirty="0"/>
              <a:t> </a:t>
            </a:r>
            <a:r>
              <a:rPr lang="en-US" sz="2400" dirty="0" err="1"/>
              <a:t>mada</a:t>
            </a:r>
            <a:r>
              <a:rPr lang="en-US" sz="2400" dirty="0"/>
              <a:t> ‘</a:t>
            </a:r>
            <a:r>
              <a:rPr lang="en-US" sz="2400" dirty="0" err="1"/>
              <a:t>Gundua</a:t>
            </a:r>
            <a:r>
              <a:rPr lang="en-US" sz="2400" dirty="0"/>
              <a:t> </a:t>
            </a:r>
            <a:r>
              <a:rPr lang="en-US" sz="2400" dirty="0" err="1"/>
              <a:t>biashara</a:t>
            </a:r>
            <a:r>
              <a:rPr lang="en-US" sz="2400" dirty="0"/>
              <a:t> </a:t>
            </a:r>
            <a:r>
              <a:rPr lang="en-US" sz="2400" dirty="0" err="1"/>
              <a:t>yako</a:t>
            </a:r>
            <a:r>
              <a:rPr lang="en-US" sz="2400" dirty="0"/>
              <a:t>’. </a:t>
            </a:r>
            <a:r>
              <a:rPr lang="en-US" sz="2400" dirty="0" err="1"/>
              <a:t>Malengo</a:t>
            </a:r>
            <a:r>
              <a:rPr lang="en-US" sz="2400" dirty="0"/>
              <a:t> </a:t>
            </a:r>
            <a:r>
              <a:rPr lang="en-US" sz="2400" dirty="0" err="1"/>
              <a:t>ni</a:t>
            </a:r>
            <a:r>
              <a:rPr lang="en-US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‘</a:t>
            </a:r>
            <a:r>
              <a:rPr lang="en-US" sz="2400" dirty="0" err="1"/>
              <a:t>kufikiria</a:t>
            </a:r>
            <a:r>
              <a:rPr lang="en-US" sz="2400" dirty="0"/>
              <a:t> </a:t>
            </a:r>
            <a:r>
              <a:rPr lang="en-US" sz="2400" dirty="0" err="1"/>
              <a:t>kwa</a:t>
            </a:r>
            <a:r>
              <a:rPr lang="en-US" sz="2400" dirty="0"/>
              <a:t> </a:t>
            </a:r>
            <a:r>
              <a:rPr lang="en-US" sz="2400" dirty="0" err="1"/>
              <a:t>upana</a:t>
            </a:r>
            <a:r>
              <a:rPr lang="en-US" sz="2400" dirty="0"/>
              <a:t> </a:t>
            </a:r>
            <a:r>
              <a:rPr lang="en-US" sz="2400" dirty="0" err="1"/>
              <a:t>zaidi</a:t>
            </a:r>
            <a:r>
              <a:rPr lang="en-US" sz="2400" dirty="0"/>
              <a:t>’, </a:t>
            </a:r>
            <a:r>
              <a:rPr lang="en-US" sz="2400" dirty="0" err="1"/>
              <a:t>kutumia</a:t>
            </a:r>
            <a:r>
              <a:rPr lang="en-US" sz="2400" dirty="0"/>
              <a:t> </a:t>
            </a:r>
            <a:r>
              <a:rPr lang="en-US" sz="2400" dirty="0" err="1"/>
              <a:t>ubunifu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kufanya</a:t>
            </a:r>
            <a:r>
              <a:rPr lang="en-US" sz="2400" dirty="0"/>
              <a:t> </a:t>
            </a:r>
            <a:r>
              <a:rPr lang="en-US" sz="2400" dirty="0" err="1"/>
              <a:t>ujuzi</a:t>
            </a:r>
            <a:r>
              <a:rPr lang="en-US" sz="2400" dirty="0"/>
              <a:t> </a:t>
            </a:r>
            <a:r>
              <a:rPr lang="en-US" sz="2400" dirty="0" err="1"/>
              <a:t>wa</a:t>
            </a:r>
            <a:r>
              <a:rPr lang="en-US" sz="2400" dirty="0"/>
              <a:t> </a:t>
            </a:r>
            <a:r>
              <a:rPr lang="en-US" sz="2400" dirty="0" err="1"/>
              <a:t>kutatua</a:t>
            </a:r>
            <a:r>
              <a:rPr lang="en-US" sz="2400" dirty="0"/>
              <a:t> </a:t>
            </a:r>
            <a:r>
              <a:rPr lang="en-US" sz="2400" dirty="0" err="1"/>
              <a:t>matatizo</a:t>
            </a:r>
            <a:r>
              <a:rPr lang="en-US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kuwa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uelewa</a:t>
            </a:r>
            <a:r>
              <a:rPr lang="en-US" sz="2400" dirty="0"/>
              <a:t> </a:t>
            </a:r>
            <a:r>
              <a:rPr lang="en-US" sz="2400" dirty="0" err="1"/>
              <a:t>wa</a:t>
            </a:r>
            <a:r>
              <a:rPr lang="en-US" sz="2400" dirty="0"/>
              <a:t> </a:t>
            </a:r>
            <a:r>
              <a:rPr lang="en-US" sz="2400" dirty="0" err="1"/>
              <a:t>yupi</a:t>
            </a:r>
            <a:r>
              <a:rPr lang="en-US" sz="2400" dirty="0"/>
              <a:t> </a:t>
            </a:r>
            <a:r>
              <a:rPr lang="en-US" sz="2400" dirty="0" err="1"/>
              <a:t>mjasiriamali</a:t>
            </a:r>
            <a:r>
              <a:rPr lang="en-US" sz="2400" dirty="0"/>
              <a:t>, </a:t>
            </a:r>
            <a:r>
              <a:rPr lang="en-US" sz="2400" dirty="0" err="1"/>
              <a:t>vipaji</a:t>
            </a:r>
            <a:r>
              <a:rPr lang="en-US" sz="2400" dirty="0"/>
              <a:t> </a:t>
            </a:r>
            <a:r>
              <a:rPr lang="en-US" sz="2400" dirty="0" err="1"/>
              <a:t>gani</a:t>
            </a:r>
            <a:r>
              <a:rPr lang="en-US" sz="2400" dirty="0"/>
              <a:t> </a:t>
            </a:r>
            <a:r>
              <a:rPr lang="en-US" sz="2400" dirty="0" err="1"/>
              <a:t>unavyohitaji</a:t>
            </a:r>
            <a:r>
              <a:rPr lang="en-US" sz="2400" dirty="0"/>
              <a:t> </a:t>
            </a:r>
            <a:r>
              <a:rPr lang="en-US" sz="2400" dirty="0" err="1"/>
              <a:t>kwa</a:t>
            </a:r>
            <a:r>
              <a:rPr lang="en-US" sz="2400" dirty="0"/>
              <a:t> </a:t>
            </a:r>
            <a:r>
              <a:rPr lang="en-US" sz="2400" dirty="0" err="1"/>
              <a:t>ajili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hio</a:t>
            </a:r>
            <a:r>
              <a:rPr lang="en-US" sz="2400" dirty="0"/>
              <a:t> (</a:t>
            </a:r>
            <a:r>
              <a:rPr lang="en-US" sz="2400" dirty="0" err="1"/>
              <a:t>biashara</a:t>
            </a:r>
            <a:r>
              <a:rPr lang="en-US" sz="2400" dirty="0"/>
              <a:t>)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kutafakari</a:t>
            </a:r>
            <a:r>
              <a:rPr lang="en-US" sz="2400" dirty="0"/>
              <a:t>  </a:t>
            </a:r>
            <a:r>
              <a:rPr lang="en-US" sz="2400" dirty="0" err="1"/>
              <a:t>juu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ujuzi</a:t>
            </a:r>
            <a:r>
              <a:rPr lang="en-US" sz="2400" dirty="0"/>
              <a:t> </a:t>
            </a:r>
            <a:r>
              <a:rPr lang="en-US" sz="2400" dirty="0" err="1"/>
              <a:t>wako</a:t>
            </a:r>
            <a:r>
              <a:rPr lang="en-US" sz="2400" dirty="0"/>
              <a:t> </a:t>
            </a:r>
            <a:r>
              <a:rPr lang="en-US" sz="2400" dirty="0" err="1"/>
              <a:t>mwenyewe</a:t>
            </a:r>
            <a:r>
              <a:rPr lang="en-US" sz="2400" dirty="0"/>
              <a:t> </a:t>
            </a:r>
            <a:r>
              <a:rPr lang="en-US" sz="2400" dirty="0" err="1"/>
              <a:t>wa</a:t>
            </a:r>
            <a:r>
              <a:rPr lang="en-US" sz="2400" dirty="0"/>
              <a:t> </a:t>
            </a:r>
            <a:r>
              <a:rPr lang="en-US" sz="2400" dirty="0" err="1"/>
              <a:t>ujasiriamali</a:t>
            </a:r>
            <a:r>
              <a:rPr lang="en-US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kuchunguza</a:t>
            </a:r>
            <a:r>
              <a:rPr lang="en-US" sz="2400" dirty="0"/>
              <a:t> </a:t>
            </a:r>
            <a:r>
              <a:rPr lang="en-US" sz="2400" dirty="0" err="1"/>
              <a:t>fursa</a:t>
            </a:r>
            <a:r>
              <a:rPr lang="en-US" sz="2400" dirty="0"/>
              <a:t> za </a:t>
            </a:r>
            <a:r>
              <a:rPr lang="en-US" sz="2400" dirty="0" err="1"/>
              <a:t>biashara</a:t>
            </a:r>
            <a:r>
              <a:rPr lang="en-US" sz="2400" dirty="0"/>
              <a:t> </a:t>
            </a:r>
            <a:r>
              <a:rPr lang="en-US" sz="2400" dirty="0" err="1"/>
              <a:t>katika</a:t>
            </a:r>
            <a:r>
              <a:rPr lang="en-US" sz="2400" dirty="0"/>
              <a:t> </a:t>
            </a:r>
            <a:r>
              <a:rPr lang="en-US" sz="2400" dirty="0" err="1"/>
              <a:t>mazingira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mtandao</a:t>
            </a:r>
            <a:r>
              <a:rPr lang="en-US" sz="2400" dirty="0"/>
              <a:t> </a:t>
            </a:r>
            <a:r>
              <a:rPr lang="en-US" sz="2400" dirty="0" err="1"/>
              <a:t>wako</a:t>
            </a:r>
            <a:r>
              <a:rPr lang="en-US" sz="2400" dirty="0"/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kujifunza</a:t>
            </a:r>
            <a:r>
              <a:rPr lang="en-US" sz="2400" dirty="0"/>
              <a:t> </a:t>
            </a:r>
            <a:r>
              <a:rPr lang="en-US" sz="2400" dirty="0" err="1"/>
              <a:t>mapatano</a:t>
            </a:r>
            <a:r>
              <a:rPr lang="en-US" sz="2400" dirty="0"/>
              <a:t>, </a:t>
            </a:r>
            <a:r>
              <a:rPr lang="en-US" sz="2400" dirty="0" err="1"/>
              <a:t>uuzaji</a:t>
            </a:r>
            <a:r>
              <a:rPr lang="en-US" sz="2400" dirty="0"/>
              <a:t> (</a:t>
            </a:r>
            <a:r>
              <a:rPr lang="en-US" sz="2400" dirty="0" err="1"/>
              <a:t>kutafuta</a:t>
            </a:r>
            <a:r>
              <a:rPr lang="en-US" sz="2400" dirty="0"/>
              <a:t> </a:t>
            </a:r>
            <a:r>
              <a:rPr lang="en-US" sz="2400" dirty="0" err="1"/>
              <a:t>soko</a:t>
            </a:r>
            <a:r>
              <a:rPr lang="en-US" sz="2400" dirty="0"/>
              <a:t>), </a:t>
            </a:r>
            <a:r>
              <a:rPr lang="en-US" sz="2400" dirty="0" err="1"/>
              <a:t>uhasibu</a:t>
            </a:r>
            <a:r>
              <a:rPr lang="en-US" sz="2400" dirty="0"/>
              <a:t>, </a:t>
            </a:r>
            <a:r>
              <a:rPr lang="en-US" sz="2400" dirty="0" err="1"/>
              <a:t>mipango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kutengeneza</a:t>
            </a:r>
            <a:r>
              <a:rPr lang="en-US" sz="2400" dirty="0"/>
              <a:t> </a:t>
            </a:r>
            <a:r>
              <a:rPr lang="en-US" sz="2400" dirty="0" err="1"/>
              <a:t>mpango</a:t>
            </a:r>
            <a:r>
              <a:rPr lang="en-US" sz="2400" dirty="0"/>
              <a:t> </a:t>
            </a:r>
            <a:r>
              <a:rPr lang="en-US" sz="2400" dirty="0" err="1"/>
              <a:t>wa</a:t>
            </a:r>
            <a:r>
              <a:rPr lang="en-US" sz="2400" dirty="0"/>
              <a:t> </a:t>
            </a:r>
            <a:r>
              <a:rPr lang="en-US" sz="2400" dirty="0" err="1"/>
              <a:t>biashara</a:t>
            </a:r>
            <a:r>
              <a:rPr lang="en-US" sz="2400" dirty="0"/>
              <a:t>.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1E9D9675-536A-1344-81A0-503C4486D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1FCCC0A-4AE4-4E4C-B79B-02B608B0AB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1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5134</TotalTime>
  <Words>1084</Words>
  <Application>Microsoft Office PowerPoint</Application>
  <PresentationFormat>Diavoorstelling (4:3)</PresentationFormat>
  <Paragraphs>97</Paragraphs>
  <Slides>15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Cubano Regular</vt:lpstr>
      <vt:lpstr>Office Theme</vt:lpstr>
      <vt:lpstr>Mafunzo ya Wakufunzi Maendeleo ya Kazi</vt:lpstr>
      <vt:lpstr>Karibuni NYUMBANI</vt:lpstr>
      <vt:lpstr>Ulisema nini nyumbani? </vt:lpstr>
      <vt:lpstr>malengo</vt:lpstr>
      <vt:lpstr>Kuzingatia kazi ya nyumbani</vt:lpstr>
      <vt:lpstr>PowerPoint-presentatie</vt:lpstr>
      <vt:lpstr>Mada ya 5: ‘gundua biashara yako’</vt:lpstr>
      <vt:lpstr>PowerPoint-presentatie</vt:lpstr>
      <vt:lpstr>Maelezo ya jumla ya mazoezi ‘gundua biashara yako’</vt:lpstr>
      <vt:lpstr>Kuchagua mazoezi</vt:lpstr>
      <vt:lpstr>Tafakuri za kitabu cha kumbukumbu</vt:lpstr>
      <vt:lpstr>Jaribio la mazoezi yaliochaguliwa</vt:lpstr>
      <vt:lpstr>Kuangalia mbele na kazi ya nyumbani</vt:lpstr>
      <vt:lpstr>tathmini</vt:lpstr>
      <vt:lpstr>Mafunzo ya wakufunzi Maendeleo ya Kazi</vt:lpstr>
    </vt:vector>
  </TitlesOfParts>
  <Company>Grant MacEwan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</dc:title>
  <dc:creator>Katie Wolgemuth</dc:creator>
  <cp:lastModifiedBy>Wil Bom</cp:lastModifiedBy>
  <cp:revision>181</cp:revision>
  <dcterms:created xsi:type="dcterms:W3CDTF">2016-11-16T12:29:20Z</dcterms:created>
  <dcterms:modified xsi:type="dcterms:W3CDTF">2021-11-02T16:50:40Z</dcterms:modified>
</cp:coreProperties>
</file>