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319" r:id="rId4"/>
    <p:sldId id="390" r:id="rId5"/>
    <p:sldId id="391" r:id="rId6"/>
    <p:sldId id="398" r:id="rId7"/>
    <p:sldId id="348" r:id="rId8"/>
    <p:sldId id="397" r:id="rId9"/>
    <p:sldId id="355" r:id="rId10"/>
    <p:sldId id="359" r:id="rId11"/>
    <p:sldId id="395" r:id="rId12"/>
    <p:sldId id="375" r:id="rId13"/>
    <p:sldId id="374" r:id="rId14"/>
    <p:sldId id="377" r:id="rId15"/>
    <p:sldId id="389" r:id="rId16"/>
    <p:sldId id="394" r:id="rId17"/>
    <p:sldId id="392" r:id="rId18"/>
    <p:sldId id="393" r:id="rId19"/>
    <p:sldId id="388" r:id="rId20"/>
    <p:sldId id="39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den Boogert" initials="KdB" lastIdx="12" clrIdx="0">
    <p:extLst>
      <p:ext uri="{19B8F6BF-5375-455C-9EA6-DF929625EA0E}">
        <p15:presenceInfo xmlns:p15="http://schemas.microsoft.com/office/powerpoint/2012/main" userId="c80cf8fe89b52679" providerId="Windows Live"/>
      </p:ext>
    </p:extLst>
  </p:cmAuthor>
  <p:cmAuthor id="2" name="Wil Bom" initials="WB" lastIdx="10" clrIdx="1">
    <p:extLst>
      <p:ext uri="{19B8F6BF-5375-455C-9EA6-DF929625EA0E}">
        <p15:presenceInfo xmlns:p15="http://schemas.microsoft.com/office/powerpoint/2012/main" userId="59b87781e300d0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26" autoAdjust="0"/>
    <p:restoredTop sz="87949" autoAdjust="0"/>
  </p:normalViewPr>
  <p:slideViewPr>
    <p:cSldViewPr snapToGrid="0" snapToObjects="1" showGuides="1">
      <p:cViewPr varScale="1">
        <p:scale>
          <a:sx n="76" d="100"/>
          <a:sy n="76" d="100"/>
        </p:scale>
        <p:origin x="1339"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383AE-61E6-42C4-A7C0-B27FAAE4CD32}" type="datetimeFigureOut">
              <a:rPr lang="nl-NL" smtClean="0"/>
              <a:pPr/>
              <a:t>2-11-2021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2D1BB-D149-4B45-BD84-10A57BD275A3}" type="slidenum">
              <a:rPr lang="nl-NL" smtClean="0"/>
              <a:pPr/>
              <a:t>‹nr.›</a:t>
            </a:fld>
            <a:endParaRPr lang="nl-NL"/>
          </a:p>
        </p:txBody>
      </p:sp>
    </p:spTree>
    <p:extLst>
      <p:ext uri="{BB962C8B-B14F-4D97-AF65-F5344CB8AC3E}">
        <p14:creationId xmlns:p14="http://schemas.microsoft.com/office/powerpoint/2010/main" val="390751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err="1"/>
              <a:t>Kutokana</a:t>
            </a:r>
            <a:r>
              <a:rPr lang="en-GB" baseline="0" noProof="0" dirty="0"/>
              <a:t> </a:t>
            </a:r>
            <a:r>
              <a:rPr lang="en-GB" baseline="0" noProof="0" dirty="0" err="1"/>
              <a:t>na</a:t>
            </a:r>
            <a:r>
              <a:rPr lang="en-GB" baseline="0" noProof="0" dirty="0"/>
              <a:t> </a:t>
            </a:r>
            <a:r>
              <a:rPr lang="en-GB" baseline="0" noProof="0" dirty="0" err="1"/>
              <a:t>sababu</a:t>
            </a:r>
            <a:r>
              <a:rPr lang="en-GB" baseline="0" noProof="0" dirty="0"/>
              <a:t> </a:t>
            </a:r>
            <a:r>
              <a:rPr lang="en-GB" baseline="0" noProof="0" dirty="0" err="1"/>
              <a:t>kadhaa</a:t>
            </a:r>
            <a:r>
              <a:rPr lang="en-GB" baseline="0" noProof="0" dirty="0"/>
              <a:t>, </a:t>
            </a:r>
            <a:r>
              <a:rPr lang="en-GB" baseline="0" noProof="0" dirty="0" err="1"/>
              <a:t>inaweza</a:t>
            </a:r>
            <a:r>
              <a:rPr lang="en-GB" baseline="0" noProof="0" dirty="0"/>
              <a:t> </a:t>
            </a:r>
            <a:r>
              <a:rPr lang="en-GB" baseline="0" noProof="0" dirty="0" err="1"/>
              <a:t>kutokea</a:t>
            </a:r>
            <a:r>
              <a:rPr lang="en-GB" baseline="0" noProof="0" dirty="0"/>
              <a:t> </a:t>
            </a:r>
            <a:r>
              <a:rPr lang="en-GB" baseline="0" noProof="0" dirty="0" err="1"/>
              <a:t>kwamba</a:t>
            </a:r>
            <a:r>
              <a:rPr lang="en-GB" baseline="0" noProof="0" dirty="0"/>
              <a:t> </a:t>
            </a:r>
            <a:r>
              <a:rPr lang="en-GB" baseline="0" noProof="0" dirty="0" err="1"/>
              <a:t>watu</a:t>
            </a:r>
            <a:r>
              <a:rPr lang="en-GB" baseline="0" noProof="0" dirty="0"/>
              <a:t> </a:t>
            </a:r>
            <a:r>
              <a:rPr lang="en-GB" baseline="0" noProof="0" dirty="0" err="1"/>
              <a:t>walikosa</a:t>
            </a:r>
            <a:r>
              <a:rPr lang="en-GB" baseline="0" noProof="0" dirty="0"/>
              <a:t> (</a:t>
            </a:r>
            <a:r>
              <a:rPr lang="en-GB" baseline="0" noProof="0" dirty="0" err="1"/>
              <a:t>kuhudhuria</a:t>
            </a:r>
            <a:r>
              <a:rPr lang="en-GB" baseline="0" noProof="0" dirty="0"/>
              <a:t>) </a:t>
            </a:r>
            <a:r>
              <a:rPr lang="en-GB" baseline="0" noProof="0" dirty="0" err="1"/>
              <a:t>siku</a:t>
            </a:r>
            <a:r>
              <a:rPr lang="en-GB" baseline="0" noProof="0" dirty="0"/>
              <a:t> </a:t>
            </a:r>
            <a:r>
              <a:rPr lang="en-GB" baseline="0" noProof="0" dirty="0" err="1"/>
              <a:t>ya</a:t>
            </a:r>
            <a:r>
              <a:rPr lang="en-GB" baseline="0" noProof="0" dirty="0"/>
              <a:t> 6. </a:t>
            </a:r>
            <a:r>
              <a:rPr lang="en-GB" baseline="0" noProof="0" dirty="0" err="1"/>
              <a:t>kwa</a:t>
            </a:r>
            <a:r>
              <a:rPr lang="en-GB" baseline="0" noProof="0" dirty="0"/>
              <a:t> </a:t>
            </a:r>
            <a:r>
              <a:rPr lang="en-GB" baseline="0" noProof="0" dirty="0" err="1"/>
              <a:t>maana</a:t>
            </a:r>
            <a:r>
              <a:rPr lang="en-GB" baseline="0" noProof="0" dirty="0"/>
              <a:t> </a:t>
            </a:r>
            <a:r>
              <a:rPr lang="en-GB" baseline="0" noProof="0" dirty="0" err="1"/>
              <a:t>hiyo</a:t>
            </a:r>
            <a:r>
              <a:rPr lang="en-GB" baseline="0" noProof="0" dirty="0"/>
              <a:t>, </a:t>
            </a:r>
            <a:r>
              <a:rPr lang="en-GB" baseline="0" noProof="0" dirty="0" err="1"/>
              <a:t>aina</a:t>
            </a:r>
            <a:r>
              <a:rPr lang="en-GB" baseline="0" noProof="0" dirty="0"/>
              <a:t> </a:t>
            </a:r>
            <a:r>
              <a:rPr lang="en-GB" baseline="0" noProof="0" dirty="0" err="1"/>
              <a:t>hii</a:t>
            </a:r>
            <a:r>
              <a:rPr lang="en-GB" baseline="0" noProof="0" dirty="0"/>
              <a:t> </a:t>
            </a:r>
            <a:r>
              <a:rPr lang="en-GB" baseline="0" noProof="0" dirty="0" err="1"/>
              <a:t>ya</a:t>
            </a:r>
            <a:r>
              <a:rPr lang="en-GB" baseline="0" noProof="0" dirty="0"/>
              <a:t> </a:t>
            </a:r>
            <a:r>
              <a:rPr lang="en-GB" baseline="0" noProof="0" dirty="0" err="1"/>
              <a:t>kufanya</a:t>
            </a:r>
            <a:r>
              <a:rPr lang="en-GB" baseline="0" noProof="0" dirty="0"/>
              <a:t> </a:t>
            </a:r>
            <a:r>
              <a:rPr lang="en-GB" baseline="0" noProof="0" dirty="0" err="1"/>
              <a:t>muhtasari</a:t>
            </a:r>
            <a:r>
              <a:rPr lang="en-GB" baseline="0" noProof="0" dirty="0"/>
              <a:t> </a:t>
            </a:r>
            <a:r>
              <a:rPr lang="en-GB" baseline="0" noProof="0" dirty="0" err="1"/>
              <a:t>inasaidia</a:t>
            </a:r>
            <a:r>
              <a:rPr lang="en-GB" noProof="0" dirty="0"/>
              <a:t>. </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3</a:t>
            </a:fld>
            <a:endParaRPr lang="nl-NL"/>
          </a:p>
        </p:txBody>
      </p:sp>
    </p:spTree>
    <p:extLst>
      <p:ext uri="{BB962C8B-B14F-4D97-AF65-F5344CB8AC3E}">
        <p14:creationId xmlns:p14="http://schemas.microsoft.com/office/powerpoint/2010/main" val="2296061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err="1"/>
              <a:t>Maudhui</a:t>
            </a:r>
            <a:r>
              <a:rPr lang="en-GB" noProof="0" dirty="0"/>
              <a:t> </a:t>
            </a:r>
            <a:r>
              <a:rPr lang="en-GB" noProof="0" dirty="0" err="1"/>
              <a:t>haya</a:t>
            </a:r>
            <a:r>
              <a:rPr lang="en-GB" noProof="0" dirty="0"/>
              <a:t> </a:t>
            </a:r>
            <a:r>
              <a:rPr lang="en-GB" noProof="0" dirty="0" err="1"/>
              <a:t>yanalingana</a:t>
            </a:r>
            <a:r>
              <a:rPr lang="en-GB" noProof="0" dirty="0"/>
              <a:t> </a:t>
            </a:r>
            <a:r>
              <a:rPr lang="en-GB" noProof="0" dirty="0" err="1"/>
              <a:t>na</a:t>
            </a:r>
            <a:r>
              <a:rPr lang="en-GB" noProof="0" dirty="0"/>
              <a:t> </a:t>
            </a:r>
            <a:r>
              <a:rPr lang="en-GB" noProof="0" dirty="0" err="1"/>
              <a:t>muundo</a:t>
            </a:r>
            <a:r>
              <a:rPr lang="en-GB" noProof="0" dirty="0"/>
              <a:t>. </a:t>
            </a:r>
            <a:r>
              <a:rPr lang="en-GB" noProof="0" dirty="0" err="1"/>
              <a:t>Hivyo</a:t>
            </a:r>
            <a:r>
              <a:rPr lang="en-GB" noProof="0" dirty="0"/>
              <a:t> </a:t>
            </a:r>
            <a:r>
              <a:rPr lang="en-GB" noProof="0" dirty="0" err="1"/>
              <a:t>ni</a:t>
            </a:r>
            <a:r>
              <a:rPr lang="en-GB" noProof="0" dirty="0"/>
              <a:t> </a:t>
            </a:r>
            <a:r>
              <a:rPr lang="en-GB" noProof="0" dirty="0" err="1"/>
              <a:t>vigezo</a:t>
            </a:r>
            <a:r>
              <a:rPr lang="en-GB" baseline="0" noProof="0" dirty="0"/>
              <a:t> </a:t>
            </a:r>
            <a:r>
              <a:rPr lang="en-GB" baseline="0" noProof="0" dirty="0" err="1"/>
              <a:t>ambavyo</a:t>
            </a:r>
            <a:r>
              <a:rPr lang="en-GB" baseline="0" noProof="0" dirty="0"/>
              <a:t> </a:t>
            </a:r>
            <a:r>
              <a:rPr lang="en-GB" baseline="0" noProof="0" dirty="0" err="1"/>
              <a:t>uwasilishaji</a:t>
            </a:r>
            <a:r>
              <a:rPr lang="en-GB" baseline="0" noProof="0" dirty="0"/>
              <a:t> </a:t>
            </a:r>
            <a:r>
              <a:rPr lang="en-GB" baseline="0" noProof="0" dirty="0" err="1"/>
              <a:t>unapaswa</a:t>
            </a:r>
            <a:r>
              <a:rPr lang="en-GB" baseline="0" noProof="0" dirty="0"/>
              <a:t> </a:t>
            </a:r>
            <a:r>
              <a:rPr lang="en-GB" baseline="0" noProof="0" dirty="0" err="1"/>
              <a:t>kufikia</a:t>
            </a:r>
            <a:r>
              <a:rPr lang="en-GB" baseline="0" noProof="0" dirty="0"/>
              <a:t>. Na...</a:t>
            </a:r>
            <a:r>
              <a:rPr lang="en-GB" baseline="0" noProof="0" dirty="0" err="1"/>
              <a:t>mazoezi</a:t>
            </a:r>
            <a:r>
              <a:rPr lang="en-GB" baseline="0" noProof="0" dirty="0"/>
              <a:t> (</a:t>
            </a:r>
            <a:r>
              <a:rPr lang="en-GB" baseline="0" noProof="0" dirty="0" err="1"/>
              <a:t>ya</a:t>
            </a:r>
            <a:r>
              <a:rPr lang="en-GB" baseline="0" noProof="0" dirty="0"/>
              <a:t> </a:t>
            </a:r>
            <a:r>
              <a:rPr lang="en-GB" baseline="0" noProof="0" dirty="0" err="1"/>
              <a:t>kuchangamsha</a:t>
            </a:r>
            <a:r>
              <a:rPr lang="en-GB" baseline="0" noProof="0" dirty="0"/>
              <a:t> </a:t>
            </a:r>
            <a:r>
              <a:rPr lang="en-GB" baseline="0" noProof="0" dirty="0" err="1"/>
              <a:t>misuli</a:t>
            </a:r>
            <a:r>
              <a:rPr lang="en-GB" baseline="0" noProof="0" dirty="0"/>
              <a:t>) </a:t>
            </a:r>
            <a:r>
              <a:rPr lang="en-GB" baseline="0" noProof="0" dirty="0" err="1"/>
              <a:t>yanahitajika</a:t>
            </a:r>
            <a:r>
              <a:rPr lang="en-GB" noProof="0" dirty="0"/>
              <a:t>. </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17</a:t>
            </a:fld>
            <a:endParaRPr lang="nl-NL"/>
          </a:p>
        </p:txBody>
      </p:sp>
    </p:spTree>
    <p:extLst>
      <p:ext uri="{BB962C8B-B14F-4D97-AF65-F5344CB8AC3E}">
        <p14:creationId xmlns:p14="http://schemas.microsoft.com/office/powerpoint/2010/main" val="1026267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18</a:t>
            </a:fld>
            <a:endParaRPr lang="nl-NL"/>
          </a:p>
        </p:txBody>
      </p:sp>
    </p:spTree>
    <p:extLst>
      <p:ext uri="{BB962C8B-B14F-4D97-AF65-F5344CB8AC3E}">
        <p14:creationId xmlns:p14="http://schemas.microsoft.com/office/powerpoint/2010/main" val="27499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err="1"/>
              <a:t>Usichukue</a:t>
            </a:r>
            <a:r>
              <a:rPr lang="en-GB" noProof="0" dirty="0"/>
              <a:t> </a:t>
            </a:r>
            <a:r>
              <a:rPr lang="en-GB" noProof="0" dirty="0" err="1"/>
              <a:t>muda</a:t>
            </a:r>
            <a:r>
              <a:rPr lang="en-GB" noProof="0" dirty="0"/>
              <a:t> </a:t>
            </a:r>
            <a:r>
              <a:rPr lang="en-GB" noProof="0" dirty="0" err="1"/>
              <a:t>mrefu</a:t>
            </a:r>
            <a:r>
              <a:rPr lang="en-GB" noProof="0" dirty="0"/>
              <a:t> </a:t>
            </a:r>
            <a:r>
              <a:rPr lang="en-GB" noProof="0" dirty="0" err="1"/>
              <a:t>sana</a:t>
            </a:r>
            <a:r>
              <a:rPr lang="en-GB" noProof="0" dirty="0"/>
              <a:t> </a:t>
            </a:r>
            <a:r>
              <a:rPr lang="en-GB" noProof="0" dirty="0" err="1"/>
              <a:t>kwa</a:t>
            </a:r>
            <a:r>
              <a:rPr lang="en-GB" noProof="0" dirty="0"/>
              <a:t> </a:t>
            </a:r>
            <a:r>
              <a:rPr lang="en-GB" noProof="0" dirty="0" err="1"/>
              <a:t>ajili</a:t>
            </a:r>
            <a:r>
              <a:rPr lang="en-GB" noProof="0" dirty="0"/>
              <a:t> </a:t>
            </a:r>
            <a:r>
              <a:rPr lang="en-GB" noProof="0" dirty="0" err="1"/>
              <a:t>ya</a:t>
            </a:r>
            <a:r>
              <a:rPr lang="en-GB" baseline="0" noProof="0" dirty="0"/>
              <a:t> </a:t>
            </a:r>
            <a:r>
              <a:rPr lang="en-GB" baseline="0" noProof="0" dirty="0" err="1"/>
              <a:t>zingatio</a:t>
            </a:r>
            <a:r>
              <a:rPr lang="en-GB" baseline="0" noProof="0" dirty="0"/>
              <a:t> </a:t>
            </a:r>
            <a:r>
              <a:rPr lang="en-GB" baseline="0" noProof="0" dirty="0" err="1"/>
              <a:t>hili</a:t>
            </a:r>
            <a:r>
              <a:rPr lang="en-GB" baseline="0" noProof="0" dirty="0"/>
              <a:t>. </a:t>
            </a:r>
            <a:r>
              <a:rPr lang="en-GB" baseline="0" noProof="0" dirty="0" err="1"/>
              <a:t>Mwishoni</a:t>
            </a:r>
            <a:r>
              <a:rPr lang="en-GB" baseline="0" noProof="0" dirty="0"/>
              <a:t> </a:t>
            </a:r>
            <a:r>
              <a:rPr lang="en-GB" baseline="0" noProof="0" dirty="0" err="1"/>
              <a:t>mwa</a:t>
            </a:r>
            <a:r>
              <a:rPr lang="en-GB" baseline="0" noProof="0" dirty="0"/>
              <a:t> </a:t>
            </a:r>
            <a:r>
              <a:rPr lang="en-GB" baseline="0" noProof="0" dirty="0" err="1"/>
              <a:t>siku</a:t>
            </a:r>
            <a:r>
              <a:rPr lang="en-GB" baseline="0" noProof="0" dirty="0"/>
              <a:t> </a:t>
            </a:r>
            <a:r>
              <a:rPr lang="en-GB" baseline="0" noProof="0" dirty="0" err="1"/>
              <a:t>tunaangalia</a:t>
            </a:r>
            <a:r>
              <a:rPr lang="en-GB" baseline="0" noProof="0" dirty="0"/>
              <a:t> </a:t>
            </a:r>
            <a:r>
              <a:rPr lang="en-GB" baseline="0" noProof="0" dirty="0" err="1"/>
              <a:t>mbele</a:t>
            </a:r>
            <a:r>
              <a:rPr lang="en-GB" baseline="0" noProof="0" dirty="0"/>
              <a:t> </a:t>
            </a:r>
            <a:r>
              <a:rPr lang="en-GB" baseline="0" noProof="0" dirty="0" err="1"/>
              <a:t>kwenye</a:t>
            </a:r>
            <a:r>
              <a:rPr lang="en-GB" baseline="0" noProof="0" dirty="0"/>
              <a:t> </a:t>
            </a:r>
            <a:r>
              <a:rPr lang="en-GB" baseline="0" noProof="0" dirty="0" err="1"/>
              <a:t>uwasilishaji</a:t>
            </a:r>
            <a:r>
              <a:rPr lang="en-GB" baseline="0" noProof="0" dirty="0"/>
              <a:t>, </a:t>
            </a:r>
            <a:r>
              <a:rPr lang="en-GB" baseline="0" noProof="0" dirty="0" err="1"/>
              <a:t>lakini</a:t>
            </a:r>
            <a:r>
              <a:rPr lang="en-GB" baseline="0" noProof="0" dirty="0"/>
              <a:t> </a:t>
            </a:r>
            <a:r>
              <a:rPr lang="en-GB" baseline="0" noProof="0" dirty="0" err="1"/>
              <a:t>ni</a:t>
            </a:r>
            <a:r>
              <a:rPr lang="en-GB" baseline="0" noProof="0" dirty="0"/>
              <a:t> </a:t>
            </a:r>
            <a:r>
              <a:rPr lang="en-GB" baseline="0" noProof="0" dirty="0" err="1"/>
              <a:t>vizuri</a:t>
            </a:r>
            <a:r>
              <a:rPr lang="en-GB" baseline="0" noProof="0" dirty="0"/>
              <a:t> </a:t>
            </a:r>
            <a:r>
              <a:rPr lang="en-GB" baseline="0" noProof="0" dirty="0" err="1"/>
              <a:t>kutarajia</a:t>
            </a:r>
            <a:r>
              <a:rPr lang="en-GB" baseline="0" noProof="0" dirty="0"/>
              <a:t> </a:t>
            </a:r>
            <a:r>
              <a:rPr lang="en-GB" baseline="0" noProof="0" dirty="0" err="1"/>
              <a:t>juu</a:t>
            </a:r>
            <a:r>
              <a:rPr lang="en-GB" baseline="0" noProof="0" dirty="0"/>
              <a:t> </a:t>
            </a:r>
            <a:r>
              <a:rPr lang="en-GB" baseline="0" noProof="0" dirty="0" err="1"/>
              <a:t>ya</a:t>
            </a:r>
            <a:r>
              <a:rPr lang="en-GB" baseline="0" noProof="0" dirty="0"/>
              <a:t> </a:t>
            </a:r>
            <a:r>
              <a:rPr lang="en-GB" baseline="0" noProof="0" dirty="0" err="1"/>
              <a:t>kinachokuja</a:t>
            </a:r>
            <a:r>
              <a:rPr lang="en-GB" baseline="0" noProof="0" dirty="0"/>
              <a:t>.. Na </a:t>
            </a:r>
            <a:r>
              <a:rPr lang="en-GB" baseline="0" noProof="0" dirty="0" err="1"/>
              <a:t>kama</a:t>
            </a:r>
            <a:r>
              <a:rPr lang="en-GB" baseline="0" noProof="0" dirty="0"/>
              <a:t> </a:t>
            </a:r>
            <a:r>
              <a:rPr lang="en-GB" baseline="0" noProof="0" dirty="0" err="1"/>
              <a:t>kuna</a:t>
            </a:r>
            <a:r>
              <a:rPr lang="en-GB" baseline="0" noProof="0" dirty="0"/>
              <a:t> </a:t>
            </a:r>
            <a:r>
              <a:rPr lang="en-GB" baseline="0" noProof="0" dirty="0" err="1"/>
              <a:t>swali</a:t>
            </a:r>
            <a:r>
              <a:rPr lang="en-GB" baseline="0" noProof="0" dirty="0"/>
              <a:t> </a:t>
            </a:r>
            <a:r>
              <a:rPr lang="en-GB" baseline="0" noProof="0" dirty="0" err="1"/>
              <a:t>lolote</a:t>
            </a:r>
            <a:r>
              <a:rPr lang="en-GB" baseline="0" noProof="0" dirty="0"/>
              <a:t>... </a:t>
            </a:r>
            <a:r>
              <a:rPr lang="en-GB" baseline="0" noProof="0" dirty="0" err="1"/>
              <a:t>Baadhi</a:t>
            </a:r>
            <a:r>
              <a:rPr lang="en-GB" baseline="0" noProof="0" dirty="0"/>
              <a:t> </a:t>
            </a:r>
            <a:r>
              <a:rPr lang="en-GB" baseline="0" noProof="0" dirty="0" err="1"/>
              <a:t>ya</a:t>
            </a:r>
            <a:r>
              <a:rPr lang="en-GB" baseline="0" noProof="0" dirty="0"/>
              <a:t> </a:t>
            </a:r>
            <a:r>
              <a:rPr lang="en-GB" baseline="0" noProof="0" dirty="0" err="1"/>
              <a:t>washiriki</a:t>
            </a:r>
            <a:r>
              <a:rPr lang="en-GB" baseline="0" noProof="0" dirty="0"/>
              <a:t> </a:t>
            </a:r>
            <a:r>
              <a:rPr lang="en-GB" baseline="0" noProof="0" dirty="0" err="1"/>
              <a:t>wanataka</a:t>
            </a:r>
            <a:r>
              <a:rPr lang="en-GB" baseline="0" noProof="0" dirty="0"/>
              <a:t> </a:t>
            </a:r>
            <a:r>
              <a:rPr lang="en-GB" baseline="0" noProof="0" dirty="0" err="1"/>
              <a:t>tu</a:t>
            </a:r>
            <a:r>
              <a:rPr lang="en-GB" baseline="0" noProof="0" dirty="0"/>
              <a:t> </a:t>
            </a:r>
            <a:r>
              <a:rPr lang="en-GB" baseline="0" noProof="0" dirty="0" err="1"/>
              <a:t>kukuonesha</a:t>
            </a:r>
            <a:r>
              <a:rPr lang="en-GB" baseline="0" noProof="0" dirty="0"/>
              <a:t> </a:t>
            </a:r>
            <a:r>
              <a:rPr lang="en-GB" baseline="0" noProof="0" dirty="0" err="1"/>
              <a:t>kazi</a:t>
            </a:r>
            <a:r>
              <a:rPr lang="en-GB" baseline="0" noProof="0" dirty="0"/>
              <a:t> </a:t>
            </a:r>
            <a:r>
              <a:rPr lang="en-GB" baseline="0" noProof="0" dirty="0" err="1"/>
              <a:t>zao</a:t>
            </a:r>
            <a:r>
              <a:rPr lang="en-GB" baseline="0" noProof="0" dirty="0"/>
              <a:t> </a:t>
            </a:r>
            <a:r>
              <a:rPr lang="en-GB" baseline="0" noProof="0" dirty="0" err="1"/>
              <a:t>hadi</a:t>
            </a:r>
            <a:r>
              <a:rPr lang="en-GB" baseline="0" noProof="0" dirty="0"/>
              <a:t> </a:t>
            </a:r>
            <a:r>
              <a:rPr lang="en-GB" baseline="0" noProof="0" dirty="0" err="1"/>
              <a:t>sasa</a:t>
            </a:r>
            <a:r>
              <a:rPr lang="en-GB" baseline="0" noProof="0" dirty="0"/>
              <a:t>. </a:t>
            </a:r>
            <a:r>
              <a:rPr lang="en-GB" baseline="0" noProof="0" dirty="0" err="1"/>
              <a:t>Watake</a:t>
            </a:r>
            <a:r>
              <a:rPr lang="en-GB" baseline="0" noProof="0" dirty="0"/>
              <a:t> </a:t>
            </a:r>
            <a:r>
              <a:rPr lang="en-GB" baseline="0" noProof="0" dirty="0" err="1"/>
              <a:t>kuituma</a:t>
            </a:r>
            <a:r>
              <a:rPr lang="en-GB" baseline="0" noProof="0" dirty="0"/>
              <a:t> </a:t>
            </a:r>
            <a:r>
              <a:rPr lang="en-GB" baseline="0" noProof="0" dirty="0" err="1"/>
              <a:t>kwako</a:t>
            </a:r>
            <a:r>
              <a:rPr lang="en-GB" baseline="0" noProof="0" dirty="0"/>
              <a:t> </a:t>
            </a:r>
            <a:r>
              <a:rPr lang="en-GB" baseline="0" noProof="0" dirty="0" err="1"/>
              <a:t>na</a:t>
            </a:r>
            <a:r>
              <a:rPr lang="en-GB" baseline="0" noProof="0" dirty="0"/>
              <a:t> </a:t>
            </a:r>
            <a:r>
              <a:rPr lang="en-GB" baseline="0" noProof="0" dirty="0" err="1"/>
              <a:t>kama</a:t>
            </a:r>
            <a:r>
              <a:rPr lang="en-GB" baseline="0" noProof="0" dirty="0"/>
              <a:t> </a:t>
            </a:r>
            <a:r>
              <a:rPr lang="en-GB" baseline="0" noProof="0" dirty="0" err="1"/>
              <a:t>una</a:t>
            </a:r>
            <a:r>
              <a:rPr lang="en-GB" baseline="0" noProof="0" dirty="0"/>
              <a:t> </a:t>
            </a:r>
            <a:r>
              <a:rPr lang="en-GB" baseline="0" noProof="0" dirty="0" err="1"/>
              <a:t>muda</a:t>
            </a:r>
            <a:r>
              <a:rPr lang="en-GB" baseline="0" noProof="0" dirty="0"/>
              <a:t> </a:t>
            </a:r>
            <a:r>
              <a:rPr lang="en-GB" baseline="0" noProof="0" dirty="0" err="1"/>
              <a:t>wakati</a:t>
            </a:r>
            <a:r>
              <a:rPr lang="en-GB" baseline="0" noProof="0" dirty="0"/>
              <a:t> </a:t>
            </a:r>
            <a:r>
              <a:rPr lang="en-GB" baseline="0" noProof="0" dirty="0" err="1"/>
              <a:t>wanapofanya</a:t>
            </a:r>
            <a:r>
              <a:rPr lang="en-GB" baseline="0" noProof="0" dirty="0"/>
              <a:t> </a:t>
            </a:r>
            <a:r>
              <a:rPr lang="en-GB" baseline="0" noProof="0" dirty="0" err="1"/>
              <a:t>kazi</a:t>
            </a:r>
            <a:r>
              <a:rPr lang="en-GB" baseline="0" noProof="0" dirty="0"/>
              <a:t> </a:t>
            </a:r>
            <a:r>
              <a:rPr lang="en-GB" baseline="0" noProof="0" dirty="0" err="1"/>
              <a:t>katika</a:t>
            </a:r>
            <a:r>
              <a:rPr lang="en-GB" baseline="0" noProof="0" dirty="0"/>
              <a:t> </a:t>
            </a:r>
            <a:r>
              <a:rPr lang="en-GB" baseline="0" noProof="0" dirty="0" err="1"/>
              <a:t>makundi</a:t>
            </a:r>
            <a:r>
              <a:rPr lang="en-GB" baseline="0" noProof="0" dirty="0"/>
              <a:t> </a:t>
            </a:r>
            <a:r>
              <a:rPr lang="en-GB" baseline="0" noProof="0" dirty="0" err="1"/>
              <a:t>madogo</a:t>
            </a:r>
            <a:r>
              <a:rPr lang="en-GB" baseline="0" noProof="0" dirty="0"/>
              <a:t> </a:t>
            </a:r>
            <a:r>
              <a:rPr lang="en-GB" baseline="0" noProof="0" dirty="0" err="1"/>
              <a:t>madogo</a:t>
            </a:r>
            <a:r>
              <a:rPr lang="en-GB" baseline="0" noProof="0" dirty="0"/>
              <a:t>, </a:t>
            </a:r>
            <a:r>
              <a:rPr lang="en-GB" baseline="0" noProof="0" dirty="0" err="1"/>
              <a:t>unaweza</a:t>
            </a:r>
            <a:r>
              <a:rPr lang="en-GB" baseline="0" noProof="0" dirty="0"/>
              <a:t> </a:t>
            </a:r>
            <a:r>
              <a:rPr lang="en-GB" baseline="0" noProof="0" dirty="0" err="1"/>
              <a:t>kuiangalia</a:t>
            </a:r>
            <a:r>
              <a:rPr lang="en-GB" baseline="0" noProof="0" dirty="0"/>
              <a:t>. </a:t>
            </a:r>
            <a:r>
              <a:rPr lang="en-GB" baseline="0" noProof="0" dirty="0" err="1"/>
              <a:t>Unapokuwa</a:t>
            </a:r>
            <a:r>
              <a:rPr lang="en-GB" baseline="0" noProof="0" dirty="0"/>
              <a:t> </a:t>
            </a:r>
            <a:r>
              <a:rPr lang="en-GB" baseline="0" noProof="0" dirty="0" err="1"/>
              <a:t>na</a:t>
            </a:r>
            <a:r>
              <a:rPr lang="en-GB" baseline="0" noProof="0" dirty="0"/>
              <a:t> </a:t>
            </a:r>
            <a:r>
              <a:rPr lang="en-GB" baseline="0" noProof="0" dirty="0" err="1"/>
              <a:t>mwezeshaji</a:t>
            </a:r>
            <a:r>
              <a:rPr lang="en-GB" baseline="0" noProof="0" dirty="0"/>
              <a:t> </a:t>
            </a:r>
            <a:r>
              <a:rPr lang="en-GB" baseline="0" noProof="0" dirty="0" err="1"/>
              <a:t>mwenzio</a:t>
            </a:r>
            <a:r>
              <a:rPr lang="en-GB" baseline="0" noProof="0" dirty="0"/>
              <a:t> </a:t>
            </a:r>
            <a:r>
              <a:rPr lang="en-GB" baseline="0" noProof="0" dirty="0" err="1"/>
              <a:t>anaweza</a:t>
            </a:r>
            <a:r>
              <a:rPr lang="en-GB" baseline="0" noProof="0" dirty="0"/>
              <a:t> </a:t>
            </a:r>
            <a:r>
              <a:rPr lang="en-GB" baseline="0" noProof="0" dirty="0" err="1"/>
              <a:t>kuchukua</a:t>
            </a:r>
            <a:r>
              <a:rPr lang="en-GB" baseline="0" noProof="0" dirty="0"/>
              <a:t> </a:t>
            </a:r>
            <a:r>
              <a:rPr lang="en-GB" baseline="0" noProof="0" dirty="0" err="1"/>
              <a:t>nafasi</a:t>
            </a:r>
            <a:r>
              <a:rPr lang="en-GB" baseline="0" noProof="0" dirty="0"/>
              <a:t> </a:t>
            </a:r>
            <a:r>
              <a:rPr lang="en-GB" baseline="0" noProof="0" dirty="0" err="1"/>
              <a:t>yako</a:t>
            </a:r>
            <a:r>
              <a:rPr lang="en-GB" baseline="0" noProof="0" dirty="0"/>
              <a:t>, </a:t>
            </a:r>
            <a:r>
              <a:rPr lang="en-GB" baseline="0" noProof="0" dirty="0" err="1"/>
              <a:t>vinginevyo</a:t>
            </a:r>
            <a:r>
              <a:rPr lang="en-GB" baseline="0" noProof="0" dirty="0"/>
              <a:t>, </a:t>
            </a:r>
            <a:r>
              <a:rPr lang="en-GB" baseline="0" noProof="0" dirty="0" err="1"/>
              <a:t>unahitaji</a:t>
            </a:r>
            <a:r>
              <a:rPr lang="en-GB" baseline="0" noProof="0" dirty="0"/>
              <a:t> </a:t>
            </a:r>
            <a:r>
              <a:rPr lang="en-GB" baseline="0" noProof="0" dirty="0" err="1"/>
              <a:t>kuwa</a:t>
            </a:r>
            <a:r>
              <a:rPr lang="en-GB" baseline="0" noProof="0" dirty="0"/>
              <a:t> </a:t>
            </a:r>
            <a:r>
              <a:rPr lang="en-GB" baseline="0" noProof="0" dirty="0" err="1"/>
              <a:t>katika</a:t>
            </a:r>
            <a:r>
              <a:rPr lang="en-GB" baseline="0" noProof="0" dirty="0"/>
              <a:t> </a:t>
            </a:r>
            <a:r>
              <a:rPr lang="en-GB" baseline="0" noProof="0" dirty="0" err="1"/>
              <a:t>kundi</a:t>
            </a:r>
            <a:r>
              <a:rPr lang="en-GB" baseline="0" noProof="0" dirty="0"/>
              <a:t> </a:t>
            </a:r>
            <a:r>
              <a:rPr lang="en-GB" baseline="0" noProof="0" dirty="0" err="1"/>
              <a:t>muda</a:t>
            </a:r>
            <a:r>
              <a:rPr lang="en-GB" baseline="0" noProof="0" dirty="0"/>
              <a:t> </a:t>
            </a:r>
            <a:r>
              <a:rPr lang="en-GB" baseline="0" noProof="0" dirty="0" err="1"/>
              <a:t>wote</a:t>
            </a:r>
            <a:r>
              <a:rPr lang="en-GB" baseline="0" noProof="0" dirty="0"/>
              <a:t>.</a:t>
            </a:r>
            <a:endParaRPr lang="en-GB" noProof="0"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5</a:t>
            </a:fld>
            <a:endParaRPr lang="nl-NL"/>
          </a:p>
        </p:txBody>
      </p:sp>
    </p:spTree>
    <p:extLst>
      <p:ext uri="{BB962C8B-B14F-4D97-AF65-F5344CB8AC3E}">
        <p14:creationId xmlns:p14="http://schemas.microsoft.com/office/powerpoint/2010/main" val="682468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Maswali</a:t>
            </a:r>
            <a:r>
              <a:rPr lang="en-US" sz="1200" dirty="0"/>
              <a:t> </a:t>
            </a:r>
            <a:r>
              <a:rPr lang="en-US" sz="1200" dirty="0" err="1"/>
              <a:t>haya</a:t>
            </a:r>
            <a:r>
              <a:rPr lang="en-US" sz="1200" dirty="0"/>
              <a:t> </a:t>
            </a:r>
            <a:r>
              <a:rPr lang="en-US" sz="1200" dirty="0" err="1"/>
              <a:t>yatarudi</a:t>
            </a:r>
            <a:r>
              <a:rPr lang="en-US" sz="1200" baseline="0" dirty="0"/>
              <a:t> </a:t>
            </a:r>
            <a:r>
              <a:rPr lang="en-US" sz="1200" baseline="0" dirty="0" err="1"/>
              <a:t>tena</a:t>
            </a:r>
            <a:r>
              <a:rPr lang="en-US" sz="1200" baseline="0" dirty="0"/>
              <a:t> </a:t>
            </a:r>
            <a:r>
              <a:rPr lang="en-US" sz="1200" baseline="0" dirty="0" err="1"/>
              <a:t>katika</a:t>
            </a:r>
            <a:r>
              <a:rPr lang="en-US" sz="1200" baseline="0" dirty="0"/>
              <a:t> </a:t>
            </a:r>
            <a:r>
              <a:rPr lang="en-US" sz="1200" baseline="0" dirty="0" err="1"/>
              <a:t>kipindi</a:t>
            </a:r>
            <a:r>
              <a:rPr lang="en-US" sz="1200" baseline="0" dirty="0"/>
              <a:t> cha </a:t>
            </a:r>
            <a:r>
              <a:rPr lang="en-US" sz="1200" baseline="0" dirty="0" err="1"/>
              <a:t>siku</a:t>
            </a:r>
            <a:r>
              <a:rPr lang="en-US" sz="1200" baseline="0" dirty="0"/>
              <a:t> </a:t>
            </a:r>
            <a:r>
              <a:rPr lang="en-US" sz="1200" baseline="0" dirty="0" err="1"/>
              <a:t>sita</a:t>
            </a:r>
            <a:r>
              <a:rPr lang="en-US" sz="1200" baseline="0" dirty="0"/>
              <a:t> </a:t>
            </a:r>
            <a:r>
              <a:rPr lang="en-US" sz="1200" baseline="0" dirty="0" err="1"/>
              <a:t>zijazo</a:t>
            </a:r>
            <a:r>
              <a:rPr lang="en-US" sz="1200" baseline="0" dirty="0"/>
              <a:t> </a:t>
            </a:r>
            <a:r>
              <a:rPr lang="en-US" sz="1200" baseline="0" dirty="0" err="1"/>
              <a:t>mada</a:t>
            </a:r>
            <a:r>
              <a:rPr lang="en-US" sz="1200" baseline="0" dirty="0"/>
              <a:t> </a:t>
            </a:r>
            <a:r>
              <a:rPr lang="en-US" sz="1200" baseline="0" dirty="0" err="1"/>
              <a:t>itakapoboreshwa</a:t>
            </a:r>
            <a:r>
              <a:rPr lang="en-US" sz="1200" dirty="0"/>
              <a:t>. Ni </a:t>
            </a:r>
            <a:r>
              <a:rPr lang="en-US" sz="1200" dirty="0" err="1"/>
              <a:t>vizuri</a:t>
            </a:r>
            <a:r>
              <a:rPr lang="en-US" sz="1200" dirty="0"/>
              <a:t> </a:t>
            </a:r>
            <a:r>
              <a:rPr lang="en-US" sz="1200" dirty="0" err="1"/>
              <a:t>kuanza</a:t>
            </a:r>
            <a:r>
              <a:rPr lang="en-US" sz="1200" dirty="0"/>
              <a:t> </a:t>
            </a:r>
            <a:r>
              <a:rPr lang="en-US" sz="1200" dirty="0" err="1"/>
              <a:t>kutoka</a:t>
            </a:r>
            <a:r>
              <a:rPr lang="en-US" sz="1200" dirty="0"/>
              <a:t> </a:t>
            </a:r>
            <a:r>
              <a:rPr lang="en-US" sz="1200" dirty="0" err="1"/>
              <a:t>mwanzo</a:t>
            </a:r>
            <a:r>
              <a:rPr lang="en-US" sz="1200" dirty="0"/>
              <a:t> </a:t>
            </a:r>
            <a:r>
              <a:rPr lang="en-US" sz="1200" dirty="0" err="1"/>
              <a:t>kuwauliza</a:t>
            </a:r>
            <a:r>
              <a:rPr lang="en-US" sz="1200" dirty="0"/>
              <a:t> </a:t>
            </a:r>
            <a:r>
              <a:rPr lang="en-US" sz="1200" dirty="0" err="1"/>
              <a:t>washiriki</a:t>
            </a:r>
            <a:r>
              <a:rPr lang="en-US" sz="1200" dirty="0"/>
              <a:t> </a:t>
            </a:r>
            <a:r>
              <a:rPr lang="en-US" sz="1200" dirty="0" err="1"/>
              <a:t>wako</a:t>
            </a:r>
            <a:r>
              <a:rPr lang="en-US" sz="1200" baseline="0" dirty="0"/>
              <a:t> </a:t>
            </a:r>
            <a:r>
              <a:rPr lang="en-US" sz="1200" baseline="0" dirty="0" err="1"/>
              <a:t>wanachokifikiria</a:t>
            </a:r>
            <a:r>
              <a:rPr lang="en-US" sz="1200" baseline="0" dirty="0"/>
              <a:t> </a:t>
            </a:r>
            <a:r>
              <a:rPr lang="en-US" sz="1200" baseline="0" dirty="0" err="1"/>
              <a:t>kuhusu</a:t>
            </a:r>
            <a:r>
              <a:rPr lang="en-US" sz="1200" baseline="0" dirty="0"/>
              <a:t> </a:t>
            </a:r>
            <a:r>
              <a:rPr lang="en-US" sz="1200" baseline="0" dirty="0" err="1"/>
              <a:t>mada</a:t>
            </a:r>
            <a:r>
              <a:rPr lang="en-US" sz="1200" baseline="0" dirty="0"/>
              <a:t>, </a:t>
            </a:r>
            <a:r>
              <a:rPr lang="en-US" sz="1200" baseline="0" dirty="0" err="1"/>
              <a:t>na</a:t>
            </a:r>
            <a:r>
              <a:rPr lang="en-US" sz="1200" baseline="0" dirty="0"/>
              <a:t> </a:t>
            </a:r>
            <a:r>
              <a:rPr lang="en-US" sz="1200" baseline="0" dirty="0" err="1"/>
              <a:t>kurekebisha</a:t>
            </a:r>
            <a:r>
              <a:rPr lang="en-US" sz="1200" baseline="0" dirty="0"/>
              <a:t> </a:t>
            </a:r>
            <a:r>
              <a:rPr lang="en-US" sz="1200" baseline="0" dirty="0" err="1"/>
              <a:t>jaribio</a:t>
            </a:r>
            <a:r>
              <a:rPr lang="en-US" sz="1200" baseline="0" dirty="0"/>
              <a:t> la </a:t>
            </a:r>
            <a:r>
              <a:rPr lang="en-US" sz="1200" baseline="0" dirty="0" err="1"/>
              <a:t>mwanzo</a:t>
            </a:r>
            <a:r>
              <a:rPr lang="en-US" sz="1200" baseline="0" dirty="0"/>
              <a:t> </a:t>
            </a:r>
            <a:r>
              <a:rPr lang="en-US" sz="1200" baseline="0" dirty="0" err="1"/>
              <a:t>katika</a:t>
            </a:r>
            <a:r>
              <a:rPr lang="en-US" sz="1200" baseline="0" dirty="0"/>
              <a:t> </a:t>
            </a:r>
            <a:r>
              <a:rPr lang="en-US" sz="1200" baseline="0" dirty="0" err="1"/>
              <a:t>njia</a:t>
            </a:r>
            <a:r>
              <a:rPr lang="en-US" sz="1200" baseline="0" dirty="0"/>
              <a:t> </a:t>
            </a:r>
            <a:r>
              <a:rPr lang="en-US" sz="1200" baseline="0" dirty="0" err="1"/>
              <a:t>chanya</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2D1BB-D149-4B45-BD84-10A57BD275A3}"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5947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Watake washiriki kusema kuhusu mada hii kwa maneno yao wenyewe.</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inamaanisha</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k</a:t>
            </a:r>
            <a:r>
              <a:rPr lang="nl-NL" sz="1200" kern="1200" dirty="0">
                <a:solidFill>
                  <a:schemeClr val="tx1"/>
                </a:solidFill>
                <a:latin typeface="+mn-lt"/>
                <a:ea typeface="+mn-ea"/>
                <a:cs typeface="+mn-cs"/>
              </a:rPr>
              <a:t>upanga, kuthibiti na kubadilisha njia yako ya kujifunza na kufanya kazi, kwa nia ya kuboresha maendeleo yako ya kazi. Wanafunzi/watafutaji wa kazi na wabunifu wa kazi huendeleza ujuzi ili kuchukua hatua na majukumu. Hupata ujuzi ili kuchukua, kuweka au kubadilisha nafasi zao katika soko la ajira, hujifunza namna ya kutafuta kazi, namna </a:t>
            </a:r>
            <a:r>
              <a:rPr lang="nl-NL" sz="1200" kern="1200" dirty="0" err="1">
                <a:solidFill>
                  <a:schemeClr val="tx1"/>
                </a:solidFill>
                <a:latin typeface="+mn-lt"/>
                <a:ea typeface="+mn-ea"/>
                <a:cs typeface="+mn-cs"/>
              </a:rPr>
              <a:t>ya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kutengeneza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Taarifa</a:t>
            </a:r>
            <a:r>
              <a:rPr lang="nl-NL" sz="1200" kern="1200" dirty="0">
                <a:solidFill>
                  <a:schemeClr val="tx1"/>
                </a:solidFill>
                <a:latin typeface="+mn-lt"/>
                <a:ea typeface="+mn-ea"/>
                <a:cs typeface="+mn-cs"/>
              </a:rPr>
              <a:t> Binafsi (Curriculum Vitae), na namna ya kufanya usaili.</a:t>
            </a:r>
            <a:r>
              <a:rPr lang="en-US" sz="1200"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7</a:t>
            </a:fld>
            <a:endParaRPr lang="nl-NL"/>
          </a:p>
        </p:txBody>
      </p:sp>
    </p:spTree>
    <p:extLst>
      <p:ext uri="{BB962C8B-B14F-4D97-AF65-F5344CB8AC3E}">
        <p14:creationId xmlns:p14="http://schemas.microsoft.com/office/powerpoint/2010/main" val="2236740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Watake</a:t>
            </a:r>
            <a:r>
              <a:rPr lang="nl-NL" dirty="0"/>
              <a:t> </a:t>
            </a:r>
            <a:r>
              <a:rPr lang="nl-NL" dirty="0" err="1"/>
              <a:t>washiriki</a:t>
            </a:r>
            <a:r>
              <a:rPr lang="nl-NL" dirty="0"/>
              <a:t> </a:t>
            </a:r>
            <a:r>
              <a:rPr lang="nl-NL" dirty="0" err="1"/>
              <a:t>kusema</a:t>
            </a:r>
            <a:r>
              <a:rPr lang="nl-NL" dirty="0"/>
              <a:t> </a:t>
            </a:r>
            <a:r>
              <a:rPr lang="nl-NL" dirty="0" err="1"/>
              <a:t>kuhusu</a:t>
            </a:r>
            <a:r>
              <a:rPr lang="nl-NL" dirty="0"/>
              <a:t> </a:t>
            </a:r>
            <a:r>
              <a:rPr lang="nl-NL" dirty="0" err="1"/>
              <a:t>mada</a:t>
            </a:r>
            <a:r>
              <a:rPr lang="nl-NL" dirty="0"/>
              <a:t> </a:t>
            </a:r>
            <a:r>
              <a:rPr lang="nl-NL" dirty="0" err="1"/>
              <a:t>hii</a:t>
            </a:r>
            <a:r>
              <a:rPr lang="nl-NL" dirty="0"/>
              <a:t> </a:t>
            </a:r>
            <a:r>
              <a:rPr lang="nl-NL" dirty="0" err="1"/>
              <a:t>kwa</a:t>
            </a:r>
            <a:r>
              <a:rPr lang="nl-NL" dirty="0"/>
              <a:t> </a:t>
            </a:r>
            <a:r>
              <a:rPr lang="nl-NL" dirty="0" err="1"/>
              <a:t>maneno</a:t>
            </a:r>
            <a:r>
              <a:rPr lang="nl-NL" dirty="0"/>
              <a:t> </a:t>
            </a:r>
            <a:r>
              <a:rPr lang="nl-NL" dirty="0" err="1"/>
              <a:t>yao</a:t>
            </a:r>
            <a:r>
              <a:rPr lang="nl-NL" dirty="0"/>
              <a:t> </a:t>
            </a:r>
            <a:r>
              <a:rPr lang="nl-NL" dirty="0" err="1"/>
              <a:t>wenyewe</a:t>
            </a:r>
            <a:r>
              <a:rPr lang="nl-NL" dirty="0"/>
              <a:t>.</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inamaanisha</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k</a:t>
            </a:r>
            <a:r>
              <a:rPr lang="nl-NL" sz="1200" kern="1200" dirty="0" err="1">
                <a:solidFill>
                  <a:schemeClr val="tx1"/>
                </a:solidFill>
                <a:latin typeface="+mn-lt"/>
                <a:ea typeface="+mn-ea"/>
                <a:cs typeface="+mn-cs"/>
              </a:rPr>
              <a:t>upanga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kuthibiti</a:t>
            </a:r>
            <a:r>
              <a:rPr lang="nl-NL" sz="1200" kern="1200" dirty="0">
                <a:solidFill>
                  <a:schemeClr val="tx1"/>
                </a:solidFill>
                <a:latin typeface="+mn-lt"/>
                <a:ea typeface="+mn-ea"/>
                <a:cs typeface="+mn-cs"/>
              </a:rPr>
              <a:t> na </a:t>
            </a:r>
            <a:r>
              <a:rPr lang="nl-NL" sz="1200" kern="1200" dirty="0" err="1">
                <a:solidFill>
                  <a:schemeClr val="tx1"/>
                </a:solidFill>
                <a:latin typeface="+mn-lt"/>
                <a:ea typeface="+mn-ea"/>
                <a:cs typeface="+mn-cs"/>
              </a:rPr>
              <a:t>kubadilisha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njia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yako</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ya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kujifunza</a:t>
            </a:r>
            <a:r>
              <a:rPr lang="nl-NL" sz="1200" kern="1200" dirty="0">
                <a:solidFill>
                  <a:schemeClr val="tx1"/>
                </a:solidFill>
                <a:latin typeface="+mn-lt"/>
                <a:ea typeface="+mn-ea"/>
                <a:cs typeface="+mn-cs"/>
              </a:rPr>
              <a:t> na </a:t>
            </a:r>
            <a:r>
              <a:rPr lang="nl-NL" sz="1200" kern="1200" dirty="0" err="1">
                <a:solidFill>
                  <a:schemeClr val="tx1"/>
                </a:solidFill>
                <a:latin typeface="+mn-lt"/>
                <a:ea typeface="+mn-ea"/>
                <a:cs typeface="+mn-cs"/>
              </a:rPr>
              <a:t>kufanya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kazi</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kwa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nia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ya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kuboresha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maendeleo</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yako</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ya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kazi</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Wanafunzi</a:t>
            </a:r>
            <a:r>
              <a:rPr lang="nl-NL" sz="1200" kern="1200" dirty="0">
                <a:solidFill>
                  <a:schemeClr val="tx1"/>
                </a:solidFill>
                <a:latin typeface="+mn-lt"/>
                <a:ea typeface="+mn-ea"/>
                <a:cs typeface="+mn-cs"/>
              </a:rPr>
              <a:t>/</a:t>
            </a:r>
            <a:r>
              <a:rPr lang="nl-NL" sz="1200" kern="1200" dirty="0" err="1">
                <a:solidFill>
                  <a:schemeClr val="tx1"/>
                </a:solidFill>
                <a:latin typeface="+mn-lt"/>
                <a:ea typeface="+mn-ea"/>
                <a:cs typeface="+mn-cs"/>
              </a:rPr>
              <a:t>watafutaji</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wa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kazi</a:t>
            </a:r>
            <a:r>
              <a:rPr lang="nl-NL" sz="1200" kern="1200" dirty="0">
                <a:solidFill>
                  <a:schemeClr val="tx1"/>
                </a:solidFill>
                <a:latin typeface="+mn-lt"/>
                <a:ea typeface="+mn-ea"/>
                <a:cs typeface="+mn-cs"/>
              </a:rPr>
              <a:t> na </a:t>
            </a:r>
            <a:r>
              <a:rPr lang="nl-NL" sz="1200" kern="1200" dirty="0" err="1">
                <a:solidFill>
                  <a:schemeClr val="tx1"/>
                </a:solidFill>
                <a:latin typeface="+mn-lt"/>
                <a:ea typeface="+mn-ea"/>
                <a:cs typeface="+mn-cs"/>
              </a:rPr>
              <a:t>wabunifu</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wa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kazi</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huendeleza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ujuzi</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ili</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kuchukua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hatua</a:t>
            </a:r>
            <a:r>
              <a:rPr lang="nl-NL" sz="1200" kern="1200" dirty="0">
                <a:solidFill>
                  <a:schemeClr val="tx1"/>
                </a:solidFill>
                <a:latin typeface="+mn-lt"/>
                <a:ea typeface="+mn-ea"/>
                <a:cs typeface="+mn-cs"/>
              </a:rPr>
              <a:t> na </a:t>
            </a:r>
            <a:r>
              <a:rPr lang="nl-NL" sz="1200" kern="1200" dirty="0" err="1">
                <a:solidFill>
                  <a:schemeClr val="tx1"/>
                </a:solidFill>
                <a:latin typeface="+mn-lt"/>
                <a:ea typeface="+mn-ea"/>
                <a:cs typeface="+mn-cs"/>
              </a:rPr>
              <a:t>majukumu</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Hupata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ujuzi</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ili</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kuchukua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kuweka</a:t>
            </a:r>
            <a:r>
              <a:rPr lang="nl-NL" sz="1200" kern="1200" dirty="0">
                <a:solidFill>
                  <a:schemeClr val="tx1"/>
                </a:solidFill>
                <a:latin typeface="+mn-lt"/>
                <a:ea typeface="+mn-ea"/>
                <a:cs typeface="+mn-cs"/>
              </a:rPr>
              <a:t> au </a:t>
            </a:r>
            <a:r>
              <a:rPr lang="nl-NL" sz="1200" kern="1200" dirty="0" err="1">
                <a:solidFill>
                  <a:schemeClr val="tx1"/>
                </a:solidFill>
                <a:latin typeface="+mn-lt"/>
                <a:ea typeface="+mn-ea"/>
                <a:cs typeface="+mn-cs"/>
              </a:rPr>
              <a:t>kubadilisha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nafasi</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zao</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katika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soko</a:t>
            </a:r>
            <a:r>
              <a:rPr lang="nl-NL" sz="1200" kern="1200" dirty="0">
                <a:solidFill>
                  <a:schemeClr val="tx1"/>
                </a:solidFill>
                <a:latin typeface="+mn-lt"/>
                <a:ea typeface="+mn-ea"/>
                <a:cs typeface="+mn-cs"/>
              </a:rPr>
              <a:t> la </a:t>
            </a:r>
            <a:r>
              <a:rPr lang="nl-NL" sz="1200" kern="1200" dirty="0" err="1">
                <a:solidFill>
                  <a:schemeClr val="tx1"/>
                </a:solidFill>
                <a:latin typeface="+mn-lt"/>
                <a:ea typeface="+mn-ea"/>
                <a:cs typeface="+mn-cs"/>
              </a:rPr>
              <a:t>ajira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hujifunza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namna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ya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kutafuta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kazi</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namna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ya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kutengeneza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Taarifa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Binafsi</a:t>
            </a:r>
            <a:r>
              <a:rPr lang="nl-NL" sz="1200" kern="1200" dirty="0">
                <a:solidFill>
                  <a:schemeClr val="tx1"/>
                </a:solidFill>
                <a:latin typeface="+mn-lt"/>
                <a:ea typeface="+mn-ea"/>
                <a:cs typeface="+mn-cs"/>
              </a:rPr>
              <a:t> (Curriculum Vitae), na </a:t>
            </a:r>
            <a:r>
              <a:rPr lang="nl-NL" sz="1200" kern="1200" dirty="0" err="1">
                <a:solidFill>
                  <a:schemeClr val="tx1"/>
                </a:solidFill>
                <a:latin typeface="+mn-lt"/>
                <a:ea typeface="+mn-ea"/>
                <a:cs typeface="+mn-cs"/>
              </a:rPr>
              <a:t>namna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ya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kufanya</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usaili</a:t>
            </a:r>
            <a:r>
              <a:rPr lang="nl-NL" sz="1200" kern="1200" dirty="0">
                <a:solidFill>
                  <a:schemeClr val="tx1"/>
                </a:solidFill>
                <a:latin typeface="+mn-lt"/>
                <a:ea typeface="+mn-ea"/>
                <a:cs typeface="+mn-cs"/>
              </a:rPr>
              <a:t>.</a:t>
            </a:r>
            <a:r>
              <a:rPr lang="en-US" sz="1200"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2D1BB-D149-4B45-BD84-10A57BD275A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58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err="1"/>
              <a:t>Mada</a:t>
            </a:r>
            <a:r>
              <a:rPr lang="en-GB" noProof="0" dirty="0"/>
              <a:t> </a:t>
            </a:r>
            <a:r>
              <a:rPr lang="en-GB" noProof="0" dirty="0" err="1"/>
              <a:t>kubwa</a:t>
            </a:r>
            <a:r>
              <a:rPr lang="en-GB" noProof="0" dirty="0"/>
              <a:t> </a:t>
            </a:r>
            <a:r>
              <a:rPr lang="en-GB" noProof="0" dirty="0" err="1"/>
              <a:t>sana</a:t>
            </a:r>
            <a:r>
              <a:rPr lang="en-GB" noProof="0" dirty="0"/>
              <a:t>,</a:t>
            </a:r>
            <a:r>
              <a:rPr lang="en-GB" baseline="0" noProof="0" dirty="0"/>
              <a:t> </a:t>
            </a:r>
            <a:r>
              <a:rPr lang="en-GB" baseline="0" noProof="0" dirty="0" err="1"/>
              <a:t>kusoma</a:t>
            </a:r>
            <a:r>
              <a:rPr lang="en-GB" baseline="0" noProof="0" dirty="0"/>
              <a:t> </a:t>
            </a:r>
            <a:r>
              <a:rPr lang="en-GB" baseline="0" noProof="0" dirty="0" err="1"/>
              <a:t>sana</a:t>
            </a:r>
            <a:r>
              <a:rPr lang="en-GB" baseline="0" noProof="0" dirty="0"/>
              <a:t> </a:t>
            </a:r>
            <a:r>
              <a:rPr lang="en-GB" baseline="0" noProof="0" dirty="0" err="1"/>
              <a:t>kupitia</a:t>
            </a:r>
            <a:r>
              <a:rPr lang="en-GB" baseline="0" noProof="0" dirty="0"/>
              <a:t> </a:t>
            </a:r>
            <a:r>
              <a:rPr lang="en-GB" baseline="0" noProof="0" dirty="0" err="1"/>
              <a:t>kwao</a:t>
            </a:r>
            <a:r>
              <a:rPr lang="en-GB" baseline="0" noProof="0" dirty="0"/>
              <a:t> </a:t>
            </a:r>
            <a:r>
              <a:rPr lang="en-GB" baseline="0" noProof="0" dirty="0" err="1"/>
              <a:t>wote</a:t>
            </a:r>
            <a:r>
              <a:rPr lang="en-GB" baseline="0" noProof="0" dirty="0"/>
              <a:t>. </a:t>
            </a:r>
            <a:r>
              <a:rPr lang="en-GB" baseline="0" noProof="0" dirty="0" err="1"/>
              <a:t>Mazoezi</a:t>
            </a:r>
            <a:r>
              <a:rPr lang="en-GB" baseline="0" noProof="0" dirty="0"/>
              <a:t> </a:t>
            </a:r>
            <a:r>
              <a:rPr lang="en-GB" baseline="0" noProof="0" dirty="0" err="1"/>
              <a:t>yamegawiwa</a:t>
            </a:r>
            <a:r>
              <a:rPr lang="en-GB" baseline="0" noProof="0" dirty="0"/>
              <a:t> </a:t>
            </a:r>
            <a:r>
              <a:rPr lang="en-GB" baseline="0" noProof="0" dirty="0" err="1"/>
              <a:t>katika</a:t>
            </a:r>
            <a:r>
              <a:rPr lang="en-GB" baseline="0" noProof="0" dirty="0"/>
              <a:t> </a:t>
            </a:r>
            <a:r>
              <a:rPr lang="en-GB" baseline="0" noProof="0" dirty="0" err="1"/>
              <a:t>sehemu</a:t>
            </a:r>
            <a:r>
              <a:rPr lang="en-GB" baseline="0" noProof="0" dirty="0"/>
              <a:t> </a:t>
            </a:r>
            <a:r>
              <a:rPr lang="en-GB" baseline="0" noProof="0" dirty="0" err="1"/>
              <a:t>tatu</a:t>
            </a:r>
            <a:r>
              <a:rPr lang="en-GB" baseline="0" noProof="0" dirty="0"/>
              <a:t>. </a:t>
            </a:r>
            <a:r>
              <a:rPr lang="en-GB" baseline="0" noProof="0" dirty="0" err="1"/>
              <a:t>Kila</a:t>
            </a:r>
            <a:r>
              <a:rPr lang="en-GB" baseline="0" noProof="0" dirty="0"/>
              <a:t> </a:t>
            </a:r>
            <a:r>
              <a:rPr lang="en-GB" baseline="0" noProof="0" dirty="0" err="1"/>
              <a:t>kundi</a:t>
            </a:r>
            <a:r>
              <a:rPr lang="en-GB" baseline="0" noProof="0" dirty="0"/>
              <a:t> </a:t>
            </a:r>
            <a:r>
              <a:rPr lang="en-GB" baseline="0" noProof="0" dirty="0" err="1"/>
              <a:t>dogo</a:t>
            </a:r>
            <a:r>
              <a:rPr lang="en-GB" baseline="0" noProof="0" dirty="0"/>
              <a:t> </a:t>
            </a:r>
            <a:r>
              <a:rPr lang="en-GB" baseline="0" noProof="0" dirty="0" err="1"/>
              <a:t>wanapata</a:t>
            </a:r>
            <a:r>
              <a:rPr lang="en-GB" baseline="0" noProof="0" dirty="0"/>
              <a:t> </a:t>
            </a:r>
            <a:r>
              <a:rPr lang="en-GB" baseline="0" noProof="0" dirty="0" err="1"/>
              <a:t>karibu</a:t>
            </a:r>
            <a:r>
              <a:rPr lang="en-GB" baseline="0" noProof="0" dirty="0"/>
              <a:t> </a:t>
            </a:r>
            <a:r>
              <a:rPr lang="en-GB" baseline="0" noProof="0" dirty="0" err="1"/>
              <a:t>mazoezi</a:t>
            </a:r>
            <a:r>
              <a:rPr lang="en-GB" baseline="0" noProof="0" dirty="0"/>
              <a:t> </a:t>
            </a:r>
            <a:r>
              <a:rPr lang="en-GB" baseline="0" noProof="0" dirty="0" err="1"/>
              <a:t>kumi</a:t>
            </a:r>
            <a:r>
              <a:rPr lang="en-GB" baseline="0" noProof="0" dirty="0"/>
              <a:t> </a:t>
            </a:r>
            <a:r>
              <a:rPr lang="en-GB" baseline="0" noProof="0" dirty="0" err="1"/>
              <a:t>ili</a:t>
            </a:r>
            <a:r>
              <a:rPr lang="en-GB" baseline="0" noProof="0" dirty="0"/>
              <a:t> </a:t>
            </a:r>
            <a:r>
              <a:rPr lang="en-GB" baseline="0" noProof="0" dirty="0" err="1"/>
              <a:t>kutumia</a:t>
            </a:r>
            <a:r>
              <a:rPr lang="en-GB" baseline="0" noProof="0" dirty="0"/>
              <a:t> </a:t>
            </a:r>
            <a:r>
              <a:rPr lang="en-GB" baseline="0" noProof="0" dirty="0" err="1"/>
              <a:t>na</a:t>
            </a:r>
            <a:r>
              <a:rPr lang="en-GB" baseline="0" noProof="0" dirty="0"/>
              <a:t> </a:t>
            </a:r>
            <a:r>
              <a:rPr lang="en-GB" baseline="0" noProof="0" dirty="0" err="1"/>
              <a:t>wanachagua</a:t>
            </a:r>
            <a:r>
              <a:rPr lang="en-GB" baseline="0" noProof="0" dirty="0"/>
              <a:t> </a:t>
            </a:r>
            <a:r>
              <a:rPr lang="en-GB" baseline="0" noProof="0" dirty="0" err="1"/>
              <a:t>moja</a:t>
            </a:r>
            <a:r>
              <a:rPr lang="en-GB" baseline="0" noProof="0" dirty="0"/>
              <a:t> </a:t>
            </a:r>
            <a:r>
              <a:rPr lang="en-GB" baseline="0" noProof="0" dirty="0" err="1"/>
              <a:t>kati</a:t>
            </a:r>
            <a:r>
              <a:rPr lang="en-GB" baseline="0" noProof="0" dirty="0"/>
              <a:t> </a:t>
            </a:r>
            <a:r>
              <a:rPr lang="en-GB" baseline="0" noProof="0" dirty="0" err="1"/>
              <a:t>yao</a:t>
            </a:r>
            <a:r>
              <a:rPr lang="en-GB" baseline="0" noProof="0" dirty="0"/>
              <a:t> </a:t>
            </a:r>
            <a:r>
              <a:rPr lang="en-GB" baseline="0" noProof="0" dirty="0" err="1"/>
              <a:t>ili</a:t>
            </a:r>
            <a:r>
              <a:rPr lang="en-GB" baseline="0" noProof="0" dirty="0"/>
              <a:t> </a:t>
            </a:r>
            <a:r>
              <a:rPr lang="en-GB" baseline="0" noProof="0" dirty="0" err="1"/>
              <a:t>kufanya</a:t>
            </a:r>
            <a:r>
              <a:rPr lang="en-GB" noProof="0"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9</a:t>
            </a:fld>
            <a:endParaRPr lang="nl-NL"/>
          </a:p>
        </p:txBody>
      </p:sp>
    </p:spTree>
    <p:extLst>
      <p:ext uri="{BB962C8B-B14F-4D97-AF65-F5344CB8AC3E}">
        <p14:creationId xmlns:p14="http://schemas.microsoft.com/office/powerpoint/2010/main" val="84372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err="1"/>
              <a:t>Hii</a:t>
            </a:r>
            <a:r>
              <a:rPr lang="en-GB" noProof="0" dirty="0"/>
              <a:t> </a:t>
            </a:r>
            <a:r>
              <a:rPr lang="en-GB" noProof="0" dirty="0" err="1"/>
              <a:t>ni</a:t>
            </a:r>
            <a:r>
              <a:rPr lang="en-GB" noProof="0" dirty="0"/>
              <a:t> </a:t>
            </a:r>
            <a:r>
              <a:rPr lang="en-GB" noProof="0" dirty="0" err="1"/>
              <a:t>mada</a:t>
            </a:r>
            <a:r>
              <a:rPr lang="en-GB" noProof="0" dirty="0"/>
              <a:t> </a:t>
            </a:r>
            <a:r>
              <a:rPr lang="en-GB" noProof="0" dirty="0" err="1"/>
              <a:t>kubwa</a:t>
            </a:r>
            <a:r>
              <a:rPr lang="en-GB" noProof="0" dirty="0"/>
              <a:t>. </a:t>
            </a:r>
            <a:r>
              <a:rPr lang="en-GB" noProof="0" dirty="0" err="1"/>
              <a:t>Haiwezekani</a:t>
            </a:r>
            <a:r>
              <a:rPr lang="en-GB" noProof="0" dirty="0"/>
              <a:t> </a:t>
            </a:r>
            <a:r>
              <a:rPr lang="en-GB" noProof="0" dirty="0" err="1"/>
              <a:t>kujifunza</a:t>
            </a:r>
            <a:r>
              <a:rPr lang="en-GB" noProof="0" dirty="0"/>
              <a:t> </a:t>
            </a:r>
            <a:r>
              <a:rPr lang="en-GB" noProof="0" dirty="0" err="1"/>
              <a:t>darasani</a:t>
            </a:r>
            <a:r>
              <a:rPr lang="en-GB" baseline="0" noProof="0" dirty="0"/>
              <a:t> </a:t>
            </a:r>
            <a:r>
              <a:rPr lang="en-GB" baseline="0" noProof="0" dirty="0" err="1"/>
              <a:t>maelezo</a:t>
            </a:r>
            <a:r>
              <a:rPr lang="en-GB" baseline="0" noProof="0" dirty="0"/>
              <a:t> </a:t>
            </a:r>
            <a:r>
              <a:rPr lang="en-GB" baseline="0" noProof="0" dirty="0" err="1"/>
              <a:t>ya</a:t>
            </a:r>
            <a:r>
              <a:rPr lang="en-GB" baseline="0" noProof="0" dirty="0"/>
              <a:t> </a:t>
            </a:r>
            <a:r>
              <a:rPr lang="en-GB" baseline="0" noProof="0" dirty="0" err="1"/>
              <a:t>jumla</a:t>
            </a:r>
            <a:r>
              <a:rPr lang="en-GB" baseline="0" noProof="0" dirty="0"/>
              <a:t>.. </a:t>
            </a:r>
            <a:r>
              <a:rPr lang="en-GB" baseline="0" noProof="0" dirty="0" err="1"/>
              <a:t>Hivyo</a:t>
            </a:r>
            <a:r>
              <a:rPr lang="en-GB" baseline="0" noProof="0" dirty="0"/>
              <a:t>, </a:t>
            </a:r>
            <a:r>
              <a:rPr lang="en-GB" baseline="0" noProof="0" dirty="0" err="1"/>
              <a:t>igawe</a:t>
            </a:r>
            <a:r>
              <a:rPr lang="en-GB" baseline="0" noProof="0" dirty="0"/>
              <a:t> </a:t>
            </a:r>
            <a:r>
              <a:rPr lang="en-GB" baseline="0" noProof="0" dirty="0" err="1"/>
              <a:t>mada</a:t>
            </a:r>
            <a:r>
              <a:rPr lang="en-GB" baseline="0" noProof="0" dirty="0"/>
              <a:t> </a:t>
            </a:r>
            <a:r>
              <a:rPr lang="en-GB" baseline="0" noProof="0" dirty="0" err="1"/>
              <a:t>katika</a:t>
            </a:r>
            <a:r>
              <a:rPr lang="en-GB" baseline="0" noProof="0" dirty="0"/>
              <a:t> </a:t>
            </a:r>
            <a:r>
              <a:rPr lang="en-GB" baseline="0" noProof="0" dirty="0" err="1"/>
              <a:t>mazoezi</a:t>
            </a:r>
            <a:r>
              <a:rPr lang="en-GB" baseline="0" noProof="0" dirty="0"/>
              <a:t> 3 x 10 </a:t>
            </a:r>
            <a:r>
              <a:rPr lang="en-GB" baseline="0" noProof="0" dirty="0" err="1"/>
              <a:t>na</a:t>
            </a:r>
            <a:r>
              <a:rPr lang="en-GB" baseline="0" noProof="0" dirty="0"/>
              <a:t> </a:t>
            </a:r>
            <a:r>
              <a:rPr lang="en-GB" baseline="0" noProof="0" dirty="0" err="1"/>
              <a:t>toa</a:t>
            </a:r>
            <a:r>
              <a:rPr lang="en-GB" baseline="0" noProof="0" dirty="0"/>
              <a:t> </a:t>
            </a:r>
            <a:r>
              <a:rPr lang="en-GB" baseline="0" noProof="0" dirty="0" err="1"/>
              <a:t>sehemu</a:t>
            </a:r>
            <a:r>
              <a:rPr lang="en-GB" baseline="0" noProof="0" dirty="0"/>
              <a:t> </a:t>
            </a:r>
            <a:r>
              <a:rPr lang="en-GB" baseline="0" noProof="0" dirty="0" err="1"/>
              <a:t>tofauti</a:t>
            </a:r>
            <a:r>
              <a:rPr lang="en-GB" baseline="0" noProof="0" dirty="0"/>
              <a:t> </a:t>
            </a:r>
            <a:r>
              <a:rPr lang="en-GB" baseline="0" noProof="0" dirty="0" err="1"/>
              <a:t>ya</a:t>
            </a:r>
            <a:r>
              <a:rPr lang="en-GB" baseline="0" noProof="0" dirty="0"/>
              <a:t> </a:t>
            </a:r>
            <a:r>
              <a:rPr lang="en-GB" baseline="0" noProof="0" dirty="0" err="1"/>
              <a:t>maelezo</a:t>
            </a:r>
            <a:r>
              <a:rPr lang="en-GB" baseline="0" noProof="0" dirty="0"/>
              <a:t> </a:t>
            </a:r>
            <a:r>
              <a:rPr lang="en-GB" baseline="0" noProof="0" dirty="0" err="1"/>
              <a:t>ya</a:t>
            </a:r>
            <a:r>
              <a:rPr lang="en-GB" baseline="0" noProof="0" dirty="0"/>
              <a:t> </a:t>
            </a:r>
            <a:r>
              <a:rPr lang="en-GB" baseline="0" noProof="0" dirty="0" err="1"/>
              <a:t>jumla</a:t>
            </a:r>
            <a:r>
              <a:rPr lang="en-GB" baseline="0" noProof="0" dirty="0"/>
              <a:t> </a:t>
            </a:r>
            <a:r>
              <a:rPr lang="en-GB" baseline="0" noProof="0" dirty="0" err="1"/>
              <a:t>kwa</a:t>
            </a:r>
            <a:r>
              <a:rPr lang="en-GB" baseline="0" noProof="0" dirty="0"/>
              <a:t> </a:t>
            </a:r>
            <a:r>
              <a:rPr lang="en-GB" baseline="0" noProof="0" dirty="0" err="1"/>
              <a:t>kila</a:t>
            </a:r>
            <a:r>
              <a:rPr lang="en-GB" baseline="0" noProof="0" dirty="0"/>
              <a:t> </a:t>
            </a:r>
            <a:r>
              <a:rPr lang="en-GB" baseline="0" noProof="0" dirty="0" err="1"/>
              <a:t>kundi</a:t>
            </a:r>
            <a:r>
              <a:rPr lang="en-GB" baseline="0" noProof="0" dirty="0"/>
              <a:t> </a:t>
            </a:r>
            <a:r>
              <a:rPr lang="en-GB" baseline="0" noProof="0" dirty="0" err="1"/>
              <a:t>dogo</a:t>
            </a:r>
            <a:r>
              <a:rPr lang="en-GB" baseline="0" noProof="0" dirty="0"/>
              <a:t> </a:t>
            </a:r>
            <a:r>
              <a:rPr lang="en-GB" baseline="0" noProof="0" dirty="0" err="1"/>
              <a:t>kusoma</a:t>
            </a:r>
            <a:r>
              <a:rPr lang="en-GB" baseline="0" noProof="0" dirty="0"/>
              <a:t>. </a:t>
            </a:r>
            <a:r>
              <a:rPr lang="en-GB" baseline="0" noProof="0" dirty="0" err="1"/>
              <a:t>Wanachagua</a:t>
            </a:r>
            <a:r>
              <a:rPr lang="en-GB" baseline="0" noProof="0" dirty="0"/>
              <a:t> </a:t>
            </a:r>
            <a:r>
              <a:rPr lang="en-GB" baseline="0" noProof="0" dirty="0" err="1"/>
              <a:t>mazoezi</a:t>
            </a:r>
            <a:r>
              <a:rPr lang="en-GB" baseline="0" noProof="0" dirty="0"/>
              <a:t> </a:t>
            </a:r>
            <a:r>
              <a:rPr lang="en-GB" baseline="0" noProof="0" dirty="0" err="1"/>
              <a:t>yao</a:t>
            </a:r>
            <a:r>
              <a:rPr lang="en-GB" baseline="0" noProof="0" dirty="0"/>
              <a:t> </a:t>
            </a:r>
            <a:r>
              <a:rPr lang="en-GB" baseline="0" noProof="0" dirty="0" err="1"/>
              <a:t>kutoka</a:t>
            </a:r>
            <a:r>
              <a:rPr lang="en-GB" baseline="0" noProof="0" dirty="0"/>
              <a:t> </a:t>
            </a:r>
            <a:r>
              <a:rPr lang="en-GB" baseline="0" noProof="0" dirty="0" err="1"/>
              <a:t>katika</a:t>
            </a:r>
            <a:r>
              <a:rPr lang="en-GB" baseline="0" noProof="0" dirty="0"/>
              <a:t> </a:t>
            </a:r>
            <a:r>
              <a:rPr lang="en-GB" baseline="0" noProof="0" dirty="0" err="1"/>
              <a:t>sehemu</a:t>
            </a:r>
            <a:r>
              <a:rPr lang="en-GB" baseline="0" noProof="0" dirty="0"/>
              <a:t> </a:t>
            </a:r>
            <a:r>
              <a:rPr lang="en-GB" baseline="0" noProof="0" dirty="0" err="1"/>
              <a:t>hiyo</a:t>
            </a:r>
            <a:r>
              <a:rPr lang="en-GB" baseline="0" noProof="0" dirty="0"/>
              <a:t>. </a:t>
            </a:r>
            <a:r>
              <a:rPr lang="en-GB" baseline="0" noProof="0" dirty="0" err="1"/>
              <a:t>Kwa</a:t>
            </a:r>
            <a:r>
              <a:rPr lang="en-GB" baseline="0" noProof="0" dirty="0"/>
              <a:t> </a:t>
            </a:r>
            <a:r>
              <a:rPr lang="en-GB" baseline="0" noProof="0" dirty="0" err="1"/>
              <a:t>programu</a:t>
            </a:r>
            <a:r>
              <a:rPr lang="en-GB" baseline="0" noProof="0" dirty="0"/>
              <a:t> </a:t>
            </a:r>
            <a:r>
              <a:rPr lang="en-GB" baseline="0" noProof="0" dirty="0" err="1"/>
              <a:t>yao</a:t>
            </a:r>
            <a:r>
              <a:rPr lang="en-GB" baseline="0" noProof="0" dirty="0"/>
              <a:t> </a:t>
            </a:r>
            <a:r>
              <a:rPr lang="en-GB" baseline="0" noProof="0" dirty="0" err="1"/>
              <a:t>ya</a:t>
            </a:r>
            <a:r>
              <a:rPr lang="en-GB" baseline="0" noProof="0" dirty="0"/>
              <a:t> tailor-made </a:t>
            </a:r>
            <a:r>
              <a:rPr lang="en-GB" baseline="0" noProof="0" dirty="0" err="1"/>
              <a:t>wanaweza</a:t>
            </a:r>
            <a:r>
              <a:rPr lang="en-GB" baseline="0" noProof="0" dirty="0"/>
              <a:t> </a:t>
            </a:r>
            <a:r>
              <a:rPr lang="en-GB" baseline="0" noProof="0" dirty="0" err="1"/>
              <a:t>kuchagua</a:t>
            </a:r>
            <a:r>
              <a:rPr lang="en-GB" baseline="0" noProof="0" dirty="0"/>
              <a:t> </a:t>
            </a:r>
            <a:r>
              <a:rPr lang="en-GB" baseline="0" noProof="0" dirty="0" err="1"/>
              <a:t>mazoezi</a:t>
            </a:r>
            <a:r>
              <a:rPr lang="en-GB" baseline="0" noProof="0" dirty="0"/>
              <a:t> </a:t>
            </a:r>
            <a:r>
              <a:rPr lang="en-GB" baseline="0" noProof="0" dirty="0" err="1"/>
              <a:t>kutoka</a:t>
            </a:r>
            <a:r>
              <a:rPr lang="en-GB" baseline="0" noProof="0" dirty="0"/>
              <a:t> </a:t>
            </a:r>
            <a:r>
              <a:rPr lang="en-GB" baseline="0" noProof="0" dirty="0" err="1"/>
              <a:t>mazoezi</a:t>
            </a:r>
            <a:r>
              <a:rPr lang="en-GB" baseline="0" noProof="0" dirty="0"/>
              <a:t> 30</a:t>
            </a:r>
            <a:r>
              <a:rPr lang="en-GB" noProof="0" dirty="0"/>
              <a:t>.</a:t>
            </a:r>
          </a:p>
          <a:p>
            <a:r>
              <a:rPr lang="en-GB" noProof="0" dirty="0" err="1"/>
              <a:t>Unahitaji</a:t>
            </a:r>
            <a:r>
              <a:rPr lang="en-GB" noProof="0" dirty="0"/>
              <a:t> </a:t>
            </a:r>
            <a:r>
              <a:rPr lang="en-GB" noProof="0" dirty="0" err="1"/>
              <a:t>kujua</a:t>
            </a:r>
            <a:r>
              <a:rPr lang="en-GB" noProof="0" dirty="0"/>
              <a:t> </a:t>
            </a:r>
            <a:r>
              <a:rPr lang="en-GB" noProof="0" dirty="0" err="1"/>
              <a:t>washiriki</a:t>
            </a:r>
            <a:r>
              <a:rPr lang="en-GB" noProof="0" dirty="0"/>
              <a:t> </a:t>
            </a:r>
            <a:r>
              <a:rPr lang="en-GB" noProof="0" dirty="0" err="1"/>
              <a:t>ambao</a:t>
            </a:r>
            <a:r>
              <a:rPr lang="en-GB" noProof="0" dirty="0"/>
              <a:t> </a:t>
            </a:r>
            <a:r>
              <a:rPr lang="en-GB" noProof="0" dirty="0" err="1"/>
              <a:t>hawajatoa</a:t>
            </a:r>
            <a:r>
              <a:rPr lang="en-GB" noProof="0" dirty="0"/>
              <a:t> </a:t>
            </a:r>
            <a:r>
              <a:rPr lang="en-GB" noProof="0" dirty="0" err="1"/>
              <a:t>zoezi</a:t>
            </a:r>
            <a:r>
              <a:rPr lang="en-GB" noProof="0" dirty="0"/>
              <a:t>. Mara </a:t>
            </a:r>
            <a:r>
              <a:rPr lang="en-GB" noProof="0" dirty="0" err="1"/>
              <a:t>nyengine</a:t>
            </a:r>
            <a:r>
              <a:rPr lang="en-GB" noProof="0" dirty="0"/>
              <a:t> </a:t>
            </a:r>
            <a:r>
              <a:rPr lang="en-GB" noProof="0" dirty="0" err="1"/>
              <a:t>wengine</a:t>
            </a:r>
            <a:r>
              <a:rPr lang="en-GB" noProof="0" dirty="0"/>
              <a:t> </a:t>
            </a:r>
            <a:r>
              <a:rPr lang="en-GB" noProof="0" dirty="0" err="1"/>
              <a:t>wanachukua</a:t>
            </a:r>
            <a:r>
              <a:rPr lang="en-GB" noProof="0" dirty="0"/>
              <a:t> </a:t>
            </a:r>
            <a:r>
              <a:rPr lang="en-GB" noProof="0" dirty="0" err="1"/>
              <a:t>jukumu</a:t>
            </a:r>
            <a:r>
              <a:rPr lang="en-GB" noProof="0" dirty="0"/>
              <a:t> la </a:t>
            </a:r>
            <a:r>
              <a:rPr lang="en-GB" noProof="0" dirty="0" err="1"/>
              <a:t>msaidizi</a:t>
            </a:r>
            <a:r>
              <a:rPr lang="en-GB" noProof="0" dirty="0"/>
              <a:t> </a:t>
            </a:r>
            <a:r>
              <a:rPr lang="en-GB" noProof="0" dirty="0" err="1"/>
              <a:t>tu</a:t>
            </a:r>
            <a:r>
              <a:rPr lang="en-GB" noProof="0" dirty="0"/>
              <a:t>. </a:t>
            </a:r>
            <a:r>
              <a:rPr lang="en-GB" noProof="0" dirty="0" err="1"/>
              <a:t>Wanahitaji</a:t>
            </a:r>
            <a:r>
              <a:rPr lang="en-GB" noProof="0" dirty="0"/>
              <a:t> </a:t>
            </a:r>
            <a:r>
              <a:rPr lang="en-GB" noProof="0" dirty="0" err="1"/>
              <a:t>kuwa</a:t>
            </a:r>
            <a:r>
              <a:rPr lang="en-GB" noProof="0" dirty="0"/>
              <a:t> </a:t>
            </a:r>
            <a:r>
              <a:rPr lang="en-GB" noProof="0" dirty="0" err="1"/>
              <a:t>wasimamizi</a:t>
            </a:r>
            <a:r>
              <a:rPr lang="en-GB" baseline="0" noProof="0" dirty="0"/>
              <a:t> </a:t>
            </a:r>
            <a:r>
              <a:rPr lang="en-GB" baseline="0" noProof="0" dirty="0" err="1"/>
              <a:t>kama</a:t>
            </a:r>
            <a:r>
              <a:rPr lang="en-GB" baseline="0" noProof="0" dirty="0"/>
              <a:t> </a:t>
            </a:r>
            <a:r>
              <a:rPr lang="en-GB" baseline="0" noProof="0" dirty="0" err="1"/>
              <a:t>mkufunza</a:t>
            </a:r>
            <a:r>
              <a:rPr lang="en-GB" baseline="0" noProof="0" dirty="0"/>
              <a:t> </a:t>
            </a:r>
            <a:r>
              <a:rPr lang="en-GB" baseline="0" noProof="0" dirty="0" err="1"/>
              <a:t>mkuu</a:t>
            </a:r>
            <a:r>
              <a:rPr lang="en-GB" baseline="0" noProof="0" dirty="0"/>
              <a:t> </a:t>
            </a:r>
            <a:r>
              <a:rPr lang="en-GB" baseline="0" noProof="0" dirty="0" err="1"/>
              <a:t>mara</a:t>
            </a:r>
            <a:r>
              <a:rPr lang="en-GB" baseline="0" noProof="0" dirty="0"/>
              <a:t> </a:t>
            </a:r>
            <a:r>
              <a:rPr lang="en-GB" baseline="0" noProof="0" dirty="0" err="1"/>
              <a:t>hii</a:t>
            </a:r>
            <a:r>
              <a:rPr lang="en-GB" noProof="0" dirty="0"/>
              <a:t>. </a:t>
            </a:r>
            <a:r>
              <a:rPr lang="en-GB" noProof="0" dirty="0" err="1"/>
              <a:t>Kwa</a:t>
            </a:r>
            <a:r>
              <a:rPr lang="en-GB" noProof="0" dirty="0"/>
              <a:t> </a:t>
            </a:r>
            <a:r>
              <a:rPr lang="en-GB" noProof="0" dirty="0" err="1"/>
              <a:t>hivyo</a:t>
            </a:r>
            <a:r>
              <a:rPr lang="en-GB" noProof="0" dirty="0"/>
              <a:t>, </a:t>
            </a:r>
            <a:r>
              <a:rPr lang="en-GB" noProof="0" dirty="0" err="1"/>
              <a:t>kama</a:t>
            </a:r>
            <a:r>
              <a:rPr lang="en-GB" noProof="0" dirty="0"/>
              <a:t> </a:t>
            </a:r>
            <a:r>
              <a:rPr lang="en-GB" noProof="0" dirty="0" err="1"/>
              <a:t>umetengeneza</a:t>
            </a:r>
            <a:r>
              <a:rPr lang="en-GB" noProof="0" dirty="0"/>
              <a:t> </a:t>
            </a:r>
            <a:r>
              <a:rPr lang="en-GB" noProof="0" dirty="0" err="1"/>
              <a:t>orodha</a:t>
            </a:r>
            <a:r>
              <a:rPr lang="en-GB" noProof="0" dirty="0"/>
              <a:t> </a:t>
            </a:r>
            <a:r>
              <a:rPr lang="en-GB" noProof="0" dirty="0" err="1"/>
              <a:t>hiyo</a:t>
            </a:r>
            <a:r>
              <a:rPr lang="en-GB" noProof="0" dirty="0"/>
              <a:t> </a:t>
            </a:r>
            <a:r>
              <a:rPr lang="en-GB" noProof="0" dirty="0" err="1"/>
              <a:t>ya</a:t>
            </a:r>
            <a:r>
              <a:rPr lang="en-GB" noProof="0" dirty="0"/>
              <a:t> </a:t>
            </a:r>
            <a:r>
              <a:rPr lang="en-GB" noProof="0" dirty="0" err="1"/>
              <a:t>watu</a:t>
            </a:r>
            <a:r>
              <a:rPr lang="en-GB" noProof="0" dirty="0"/>
              <a:t> </a:t>
            </a:r>
            <a:r>
              <a:rPr lang="en-GB" noProof="0" dirty="0" err="1"/>
              <a:t>ambao</a:t>
            </a:r>
            <a:r>
              <a:rPr lang="en-GB" noProof="0" dirty="0"/>
              <a:t> </a:t>
            </a:r>
            <a:r>
              <a:rPr lang="en-GB" noProof="0" dirty="0" err="1"/>
              <a:t>wameshawezesha</a:t>
            </a:r>
            <a:r>
              <a:rPr lang="en-GB" noProof="0" dirty="0"/>
              <a:t>, </a:t>
            </a:r>
            <a:r>
              <a:rPr lang="en-GB" noProof="0" dirty="0" err="1"/>
              <a:t>unaweza</a:t>
            </a:r>
            <a:r>
              <a:rPr lang="en-GB" noProof="0" dirty="0"/>
              <a:t> </a:t>
            </a:r>
            <a:r>
              <a:rPr lang="en-GB" noProof="0" dirty="0" err="1"/>
              <a:t>kuashiria</a:t>
            </a:r>
            <a:r>
              <a:rPr lang="en-GB" noProof="0" dirty="0"/>
              <a:t> wale </a:t>
            </a:r>
            <a:r>
              <a:rPr lang="en-GB" noProof="0" dirty="0" err="1"/>
              <a:t>wanaohitaji</a:t>
            </a:r>
            <a:r>
              <a:rPr lang="en-GB" noProof="0" dirty="0"/>
              <a:t> </a:t>
            </a:r>
            <a:r>
              <a:rPr lang="en-GB" noProof="0" dirty="0" err="1"/>
              <a:t>kutenda</a:t>
            </a:r>
            <a:r>
              <a:rPr lang="en-GB" baseline="0" noProof="0" dirty="0"/>
              <a:t>. </a:t>
            </a:r>
            <a:endParaRPr lang="en-GB" noProof="0" dirty="0"/>
          </a:p>
          <a:p>
            <a:r>
              <a:rPr lang="en-GB" noProof="0" dirty="0"/>
              <a:t>Kuna </a:t>
            </a:r>
            <a:r>
              <a:rPr lang="en-GB" noProof="0" dirty="0" err="1"/>
              <a:t>mazoezi</a:t>
            </a:r>
            <a:r>
              <a:rPr lang="en-GB" noProof="0" dirty="0"/>
              <a:t> </a:t>
            </a:r>
            <a:r>
              <a:rPr lang="en-GB" noProof="0" dirty="0" err="1"/>
              <a:t>katika</a:t>
            </a:r>
            <a:r>
              <a:rPr lang="en-GB" noProof="0" dirty="0"/>
              <a:t> </a:t>
            </a:r>
            <a:r>
              <a:rPr lang="en-GB" noProof="0" dirty="0" err="1"/>
              <a:t>mada</a:t>
            </a:r>
            <a:r>
              <a:rPr lang="en-GB" noProof="0" dirty="0"/>
              <a:t> </a:t>
            </a:r>
            <a:r>
              <a:rPr lang="en-GB" noProof="0" dirty="0" err="1"/>
              <a:t>hii</a:t>
            </a:r>
            <a:r>
              <a:rPr lang="en-GB" noProof="0" dirty="0"/>
              <a:t> </a:t>
            </a:r>
            <a:r>
              <a:rPr lang="en-GB" noProof="0" dirty="0" err="1"/>
              <a:t>ambayo</a:t>
            </a:r>
            <a:r>
              <a:rPr lang="en-GB" noProof="0" dirty="0"/>
              <a:t> </a:t>
            </a:r>
            <a:r>
              <a:rPr lang="en-GB" noProof="0" dirty="0" err="1"/>
              <a:t>yanachukuwa</a:t>
            </a:r>
            <a:r>
              <a:rPr lang="en-GB" noProof="0" dirty="0"/>
              <a:t> </a:t>
            </a:r>
            <a:r>
              <a:rPr lang="en-GB" noProof="0" dirty="0" err="1"/>
              <a:t>muda</a:t>
            </a:r>
            <a:r>
              <a:rPr lang="en-GB" noProof="0" dirty="0"/>
              <a:t> </a:t>
            </a:r>
            <a:r>
              <a:rPr lang="en-GB" noProof="0" dirty="0" err="1"/>
              <a:t>mrefu</a:t>
            </a:r>
            <a:r>
              <a:rPr lang="en-GB" noProof="0" dirty="0"/>
              <a:t>. </a:t>
            </a:r>
            <a:r>
              <a:rPr lang="en-GB" noProof="0" dirty="0" err="1"/>
              <a:t>Watake</a:t>
            </a:r>
            <a:r>
              <a:rPr lang="en-GB" noProof="0" dirty="0"/>
              <a:t> </a:t>
            </a:r>
            <a:r>
              <a:rPr lang="en-GB" noProof="0" dirty="0" err="1"/>
              <a:t>washiriki</a:t>
            </a:r>
            <a:r>
              <a:rPr lang="en-GB" noProof="0" dirty="0"/>
              <a:t> </a:t>
            </a:r>
            <a:r>
              <a:rPr lang="en-GB" noProof="0" dirty="0" err="1"/>
              <a:t>wasiyachague</a:t>
            </a:r>
            <a:r>
              <a:rPr lang="en-GB" baseline="0" noProof="0" dirty="0"/>
              <a:t> </a:t>
            </a:r>
            <a:r>
              <a:rPr lang="en-GB" baseline="0" noProof="0" dirty="0" err="1"/>
              <a:t>kwa</a:t>
            </a:r>
            <a:r>
              <a:rPr lang="en-GB" baseline="0" noProof="0" dirty="0"/>
              <a:t> </a:t>
            </a:r>
            <a:r>
              <a:rPr lang="en-GB" baseline="0" noProof="0" dirty="0" err="1"/>
              <a:t>kuwa</a:t>
            </a:r>
            <a:r>
              <a:rPr lang="en-GB" baseline="0" noProof="0" dirty="0"/>
              <a:t> </a:t>
            </a:r>
            <a:r>
              <a:rPr lang="en-GB" baseline="0" noProof="0" dirty="0" err="1"/>
              <a:t>muda</a:t>
            </a:r>
            <a:r>
              <a:rPr lang="en-GB" baseline="0" noProof="0" dirty="0"/>
              <a:t> </a:t>
            </a:r>
            <a:r>
              <a:rPr lang="en-GB" baseline="0" noProof="0" dirty="0" err="1"/>
              <a:t>uliopo</a:t>
            </a:r>
            <a:r>
              <a:rPr lang="en-GB" baseline="0" noProof="0" dirty="0"/>
              <a:t> </a:t>
            </a:r>
            <a:r>
              <a:rPr lang="en-GB" baseline="0" noProof="0" dirty="0" err="1"/>
              <a:t>kwa</a:t>
            </a:r>
            <a:r>
              <a:rPr lang="en-GB" baseline="0" noProof="0" dirty="0"/>
              <a:t> </a:t>
            </a:r>
            <a:r>
              <a:rPr lang="en-GB" baseline="0" noProof="0" dirty="0" err="1"/>
              <a:t>ajili</a:t>
            </a:r>
            <a:r>
              <a:rPr lang="en-GB" baseline="0" noProof="0" dirty="0"/>
              <a:t> </a:t>
            </a:r>
            <a:r>
              <a:rPr lang="en-GB" baseline="0" noProof="0" dirty="0" err="1"/>
              <a:t>ya</a:t>
            </a:r>
            <a:r>
              <a:rPr lang="en-GB" baseline="0" noProof="0" dirty="0"/>
              <a:t> </a:t>
            </a:r>
            <a:r>
              <a:rPr lang="en-GB" baseline="0" noProof="0" dirty="0" err="1"/>
              <a:t>kujaribu</a:t>
            </a:r>
            <a:r>
              <a:rPr lang="en-GB" baseline="0" noProof="0" dirty="0"/>
              <a:t> (</a:t>
            </a:r>
            <a:r>
              <a:rPr lang="en-GB" baseline="0" noProof="0" dirty="0" err="1"/>
              <a:t>mazoezi</a:t>
            </a:r>
            <a:r>
              <a:rPr lang="en-GB" baseline="0" noProof="0" dirty="0"/>
              <a:t>) </a:t>
            </a:r>
            <a:r>
              <a:rPr lang="en-GB" baseline="0" noProof="0" dirty="0" err="1"/>
              <a:t>ni</a:t>
            </a:r>
            <a:r>
              <a:rPr lang="en-GB" baseline="0" noProof="0" dirty="0"/>
              <a:t> </a:t>
            </a:r>
            <a:r>
              <a:rPr lang="en-GB" baseline="0" noProof="0" dirty="0" err="1"/>
              <a:t>mchache</a:t>
            </a:r>
            <a:r>
              <a:rPr lang="en-GB" noProof="0" dirty="0"/>
              <a:t>.</a:t>
            </a:r>
          </a:p>
          <a:p>
            <a:r>
              <a:rPr lang="en-GB" noProof="0" dirty="0" err="1"/>
              <a:t>Hivyo</a:t>
            </a:r>
            <a:r>
              <a:rPr lang="en-GB" noProof="0" dirty="0"/>
              <a:t>, </a:t>
            </a:r>
            <a:r>
              <a:rPr lang="en-GB" noProof="0" dirty="0" err="1"/>
              <a:t>tembea</a:t>
            </a:r>
            <a:r>
              <a:rPr lang="en-GB" noProof="0" dirty="0"/>
              <a:t> </a:t>
            </a:r>
            <a:r>
              <a:rPr lang="en-GB" noProof="0" dirty="0" err="1"/>
              <a:t>tembea</a:t>
            </a:r>
            <a:r>
              <a:rPr lang="en-GB" noProof="0" dirty="0"/>
              <a:t> </a:t>
            </a:r>
            <a:r>
              <a:rPr lang="en-GB" noProof="0" dirty="0" err="1"/>
              <a:t>na</a:t>
            </a:r>
            <a:r>
              <a:rPr lang="en-GB" noProof="0" dirty="0"/>
              <a:t> </a:t>
            </a:r>
            <a:r>
              <a:rPr lang="en-GB" noProof="0" dirty="0" err="1"/>
              <a:t>angalia</a:t>
            </a:r>
            <a:r>
              <a:rPr lang="en-GB" noProof="0" dirty="0"/>
              <a:t> </a:t>
            </a:r>
            <a:r>
              <a:rPr lang="en-GB" noProof="0" dirty="0" err="1"/>
              <a:t>unapoweza</a:t>
            </a:r>
            <a:r>
              <a:rPr lang="en-GB" noProof="0" dirty="0"/>
              <a:t> </a:t>
            </a:r>
            <a:r>
              <a:rPr lang="en-GB" noProof="0" dirty="0" err="1"/>
              <a:t>kuwa</a:t>
            </a:r>
            <a:r>
              <a:rPr lang="en-GB" noProof="0" dirty="0"/>
              <a:t> </a:t>
            </a:r>
            <a:r>
              <a:rPr lang="en-GB" noProof="0" dirty="0" err="1"/>
              <a:t>msaada</a:t>
            </a:r>
            <a:r>
              <a:rPr lang="en-GB" noProof="0" dirty="0"/>
              <a:t> au </a:t>
            </a:r>
            <a:r>
              <a:rPr lang="en-GB" noProof="0" dirty="0" err="1"/>
              <a:t>kutoa</a:t>
            </a:r>
            <a:r>
              <a:rPr lang="en-GB" noProof="0" dirty="0"/>
              <a:t> </a:t>
            </a:r>
            <a:r>
              <a:rPr lang="en-GB" noProof="0" dirty="0" err="1"/>
              <a:t>dondoo</a:t>
            </a:r>
            <a:r>
              <a:rPr lang="en-GB" noProof="0" dirty="0"/>
              <a:t> </a:t>
            </a:r>
            <a:r>
              <a:rPr lang="en-GB" noProof="0" dirty="0" err="1"/>
              <a:t>kuhusu</a:t>
            </a:r>
            <a:r>
              <a:rPr lang="en-GB" noProof="0" dirty="0"/>
              <a:t> cha </a:t>
            </a:r>
            <a:r>
              <a:rPr lang="en-GB" noProof="0" dirty="0" err="1"/>
              <a:t>kuchagua</a:t>
            </a:r>
            <a:r>
              <a:rPr lang="en-GB" noProof="0"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10</a:t>
            </a:fld>
            <a:endParaRPr lang="nl-NL"/>
          </a:p>
        </p:txBody>
      </p:sp>
    </p:spTree>
    <p:extLst>
      <p:ext uri="{BB962C8B-B14F-4D97-AF65-F5344CB8AC3E}">
        <p14:creationId xmlns:p14="http://schemas.microsoft.com/office/powerpoint/2010/main" val="369839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err="1"/>
              <a:t>Hii</a:t>
            </a:r>
            <a:r>
              <a:rPr lang="en-GB" noProof="0" dirty="0"/>
              <a:t> </a:t>
            </a:r>
            <a:r>
              <a:rPr lang="en-GB" noProof="0" dirty="0" err="1"/>
              <a:t>ni</a:t>
            </a:r>
            <a:r>
              <a:rPr lang="en-GB" noProof="0" dirty="0"/>
              <a:t> </a:t>
            </a:r>
            <a:r>
              <a:rPr lang="en-GB" noProof="0" dirty="0" err="1"/>
              <a:t>mada</a:t>
            </a:r>
            <a:r>
              <a:rPr lang="en-GB" noProof="0" dirty="0"/>
              <a:t> </a:t>
            </a:r>
            <a:r>
              <a:rPr lang="en-GB" noProof="0" dirty="0" err="1"/>
              <a:t>kubwa</a:t>
            </a:r>
            <a:r>
              <a:rPr lang="en-GB" noProof="0" dirty="0"/>
              <a:t>. </a:t>
            </a:r>
            <a:r>
              <a:rPr lang="en-GB" noProof="0" dirty="0" err="1"/>
              <a:t>Haiwezekani</a:t>
            </a:r>
            <a:r>
              <a:rPr lang="en-GB" noProof="0" dirty="0"/>
              <a:t> </a:t>
            </a:r>
            <a:r>
              <a:rPr lang="en-GB" noProof="0" dirty="0" err="1"/>
              <a:t>kujifunza</a:t>
            </a:r>
            <a:r>
              <a:rPr lang="en-GB" noProof="0" dirty="0"/>
              <a:t> </a:t>
            </a:r>
            <a:r>
              <a:rPr lang="en-GB" noProof="0" dirty="0" err="1"/>
              <a:t>darasani</a:t>
            </a:r>
            <a:r>
              <a:rPr lang="en-GB" baseline="0" noProof="0" dirty="0"/>
              <a:t> </a:t>
            </a:r>
            <a:r>
              <a:rPr lang="en-GB" baseline="0" noProof="0" dirty="0" err="1"/>
              <a:t>maelezo</a:t>
            </a:r>
            <a:r>
              <a:rPr lang="en-GB" baseline="0" noProof="0" dirty="0"/>
              <a:t> </a:t>
            </a:r>
            <a:r>
              <a:rPr lang="en-GB" baseline="0" noProof="0" dirty="0" err="1"/>
              <a:t>ya</a:t>
            </a:r>
            <a:r>
              <a:rPr lang="en-GB" baseline="0" noProof="0" dirty="0"/>
              <a:t> </a:t>
            </a:r>
            <a:r>
              <a:rPr lang="en-GB" baseline="0" noProof="0" dirty="0" err="1"/>
              <a:t>jumla</a:t>
            </a:r>
            <a:r>
              <a:rPr lang="en-GB" baseline="0" noProof="0" dirty="0"/>
              <a:t>.. </a:t>
            </a:r>
            <a:r>
              <a:rPr lang="en-GB" baseline="0" noProof="0" dirty="0" err="1"/>
              <a:t>Hivyo</a:t>
            </a:r>
            <a:r>
              <a:rPr lang="en-GB" baseline="0" noProof="0" dirty="0"/>
              <a:t>, </a:t>
            </a:r>
            <a:r>
              <a:rPr lang="en-GB" baseline="0" noProof="0" dirty="0" err="1"/>
              <a:t>igawe</a:t>
            </a:r>
            <a:r>
              <a:rPr lang="en-GB" baseline="0" noProof="0" dirty="0"/>
              <a:t> </a:t>
            </a:r>
            <a:r>
              <a:rPr lang="en-GB" baseline="0" noProof="0" dirty="0" err="1"/>
              <a:t>mada</a:t>
            </a:r>
            <a:r>
              <a:rPr lang="en-GB" baseline="0" noProof="0" dirty="0"/>
              <a:t> </a:t>
            </a:r>
            <a:r>
              <a:rPr lang="en-GB" baseline="0" noProof="0" dirty="0" err="1"/>
              <a:t>katika</a:t>
            </a:r>
            <a:r>
              <a:rPr lang="en-GB" baseline="0" noProof="0" dirty="0"/>
              <a:t> </a:t>
            </a:r>
            <a:r>
              <a:rPr lang="en-GB" baseline="0" noProof="0" dirty="0" err="1"/>
              <a:t>mazoezi</a:t>
            </a:r>
            <a:r>
              <a:rPr lang="en-GB" baseline="0" noProof="0" dirty="0"/>
              <a:t> 3 x 10 </a:t>
            </a:r>
            <a:r>
              <a:rPr lang="en-GB" baseline="0" noProof="0" dirty="0" err="1"/>
              <a:t>na</a:t>
            </a:r>
            <a:r>
              <a:rPr lang="en-GB" baseline="0" noProof="0" dirty="0"/>
              <a:t> </a:t>
            </a:r>
            <a:r>
              <a:rPr lang="en-GB" baseline="0" noProof="0" dirty="0" err="1"/>
              <a:t>toa</a:t>
            </a:r>
            <a:r>
              <a:rPr lang="en-GB" baseline="0" noProof="0" dirty="0"/>
              <a:t> </a:t>
            </a:r>
            <a:r>
              <a:rPr lang="en-GB" baseline="0" noProof="0" dirty="0" err="1"/>
              <a:t>sehemu</a:t>
            </a:r>
            <a:r>
              <a:rPr lang="en-GB" baseline="0" noProof="0" dirty="0"/>
              <a:t> </a:t>
            </a:r>
            <a:r>
              <a:rPr lang="en-GB" baseline="0" noProof="0" dirty="0" err="1"/>
              <a:t>tofauti</a:t>
            </a:r>
            <a:r>
              <a:rPr lang="en-GB" baseline="0" noProof="0" dirty="0"/>
              <a:t> </a:t>
            </a:r>
            <a:r>
              <a:rPr lang="en-GB" baseline="0" noProof="0" dirty="0" err="1"/>
              <a:t>ya</a:t>
            </a:r>
            <a:r>
              <a:rPr lang="en-GB" baseline="0" noProof="0" dirty="0"/>
              <a:t> </a:t>
            </a:r>
            <a:r>
              <a:rPr lang="en-GB" baseline="0" noProof="0" dirty="0" err="1"/>
              <a:t>maelezo</a:t>
            </a:r>
            <a:r>
              <a:rPr lang="en-GB" baseline="0" noProof="0" dirty="0"/>
              <a:t> </a:t>
            </a:r>
            <a:r>
              <a:rPr lang="en-GB" baseline="0" noProof="0" dirty="0" err="1"/>
              <a:t>ya</a:t>
            </a:r>
            <a:r>
              <a:rPr lang="en-GB" baseline="0" noProof="0" dirty="0"/>
              <a:t> </a:t>
            </a:r>
            <a:r>
              <a:rPr lang="en-GB" baseline="0" noProof="0" dirty="0" err="1"/>
              <a:t>jumla</a:t>
            </a:r>
            <a:r>
              <a:rPr lang="en-GB" baseline="0" noProof="0" dirty="0"/>
              <a:t> </a:t>
            </a:r>
            <a:r>
              <a:rPr lang="en-GB" baseline="0" noProof="0" dirty="0" err="1"/>
              <a:t>kwa</a:t>
            </a:r>
            <a:r>
              <a:rPr lang="en-GB" baseline="0" noProof="0" dirty="0"/>
              <a:t> </a:t>
            </a:r>
            <a:r>
              <a:rPr lang="en-GB" baseline="0" noProof="0" dirty="0" err="1"/>
              <a:t>kila</a:t>
            </a:r>
            <a:r>
              <a:rPr lang="en-GB" baseline="0" noProof="0" dirty="0"/>
              <a:t> </a:t>
            </a:r>
            <a:r>
              <a:rPr lang="en-GB" baseline="0" noProof="0" dirty="0" err="1"/>
              <a:t>kundi</a:t>
            </a:r>
            <a:r>
              <a:rPr lang="en-GB" baseline="0" noProof="0" dirty="0"/>
              <a:t> </a:t>
            </a:r>
            <a:r>
              <a:rPr lang="en-GB" baseline="0" noProof="0" dirty="0" err="1"/>
              <a:t>dogo</a:t>
            </a:r>
            <a:r>
              <a:rPr lang="en-GB" baseline="0" noProof="0" dirty="0"/>
              <a:t> </a:t>
            </a:r>
            <a:r>
              <a:rPr lang="en-GB" baseline="0" noProof="0" dirty="0" err="1"/>
              <a:t>kusoma</a:t>
            </a:r>
            <a:r>
              <a:rPr lang="en-GB" baseline="0" noProof="0" dirty="0"/>
              <a:t>. </a:t>
            </a:r>
            <a:r>
              <a:rPr lang="en-GB" baseline="0" noProof="0" dirty="0" err="1"/>
              <a:t>Wanachagua</a:t>
            </a:r>
            <a:r>
              <a:rPr lang="en-GB" baseline="0" noProof="0" dirty="0"/>
              <a:t> </a:t>
            </a:r>
            <a:r>
              <a:rPr lang="en-GB" baseline="0" noProof="0" dirty="0" err="1"/>
              <a:t>mazoezi</a:t>
            </a:r>
            <a:r>
              <a:rPr lang="en-GB" baseline="0" noProof="0" dirty="0"/>
              <a:t> </a:t>
            </a:r>
            <a:r>
              <a:rPr lang="en-GB" baseline="0" noProof="0" dirty="0" err="1"/>
              <a:t>yao</a:t>
            </a:r>
            <a:r>
              <a:rPr lang="en-GB" baseline="0" noProof="0" dirty="0"/>
              <a:t> </a:t>
            </a:r>
            <a:r>
              <a:rPr lang="en-GB" baseline="0" noProof="0" dirty="0" err="1"/>
              <a:t>kutoka</a:t>
            </a:r>
            <a:r>
              <a:rPr lang="en-GB" baseline="0" noProof="0" dirty="0"/>
              <a:t> </a:t>
            </a:r>
            <a:r>
              <a:rPr lang="en-GB" baseline="0" noProof="0" dirty="0" err="1"/>
              <a:t>katika</a:t>
            </a:r>
            <a:r>
              <a:rPr lang="en-GB" baseline="0" noProof="0" dirty="0"/>
              <a:t> </a:t>
            </a:r>
            <a:r>
              <a:rPr lang="en-GB" baseline="0" noProof="0" dirty="0" err="1"/>
              <a:t>sehemu</a:t>
            </a:r>
            <a:r>
              <a:rPr lang="en-GB" baseline="0" noProof="0" dirty="0"/>
              <a:t> </a:t>
            </a:r>
            <a:r>
              <a:rPr lang="en-GB" baseline="0" noProof="0" dirty="0" err="1"/>
              <a:t>hiyo</a:t>
            </a:r>
            <a:r>
              <a:rPr lang="en-GB" baseline="0" noProof="0" dirty="0"/>
              <a:t>. </a:t>
            </a:r>
            <a:r>
              <a:rPr lang="en-GB" baseline="0" noProof="0" dirty="0" err="1"/>
              <a:t>Kwa</a:t>
            </a:r>
            <a:r>
              <a:rPr lang="en-GB" baseline="0" noProof="0" dirty="0"/>
              <a:t> </a:t>
            </a:r>
            <a:r>
              <a:rPr lang="en-GB" baseline="0" noProof="0" dirty="0" err="1"/>
              <a:t>programu</a:t>
            </a:r>
            <a:r>
              <a:rPr lang="en-GB" baseline="0" noProof="0" dirty="0"/>
              <a:t> </a:t>
            </a:r>
            <a:r>
              <a:rPr lang="en-GB" baseline="0" noProof="0" dirty="0" err="1"/>
              <a:t>yao</a:t>
            </a:r>
            <a:r>
              <a:rPr lang="en-GB" baseline="0" noProof="0" dirty="0"/>
              <a:t> </a:t>
            </a:r>
            <a:r>
              <a:rPr lang="en-GB" baseline="0" noProof="0" dirty="0" err="1"/>
              <a:t>ya</a:t>
            </a:r>
            <a:r>
              <a:rPr lang="en-GB" baseline="0" noProof="0" dirty="0"/>
              <a:t> tailor-made </a:t>
            </a:r>
            <a:r>
              <a:rPr lang="en-GB" baseline="0" noProof="0" dirty="0" err="1"/>
              <a:t>wanaweza</a:t>
            </a:r>
            <a:r>
              <a:rPr lang="en-GB" baseline="0" noProof="0" dirty="0"/>
              <a:t> </a:t>
            </a:r>
            <a:r>
              <a:rPr lang="en-GB" baseline="0" noProof="0" dirty="0" err="1"/>
              <a:t>kuchagua</a:t>
            </a:r>
            <a:r>
              <a:rPr lang="en-GB" baseline="0" noProof="0" dirty="0"/>
              <a:t> </a:t>
            </a:r>
            <a:r>
              <a:rPr lang="en-GB" baseline="0" noProof="0" dirty="0" err="1"/>
              <a:t>mazoezi</a:t>
            </a:r>
            <a:r>
              <a:rPr lang="en-GB" baseline="0" noProof="0" dirty="0"/>
              <a:t> </a:t>
            </a:r>
            <a:r>
              <a:rPr lang="en-GB" baseline="0" noProof="0" dirty="0" err="1"/>
              <a:t>kutoka</a:t>
            </a:r>
            <a:r>
              <a:rPr lang="en-GB" baseline="0" noProof="0" dirty="0"/>
              <a:t> </a:t>
            </a:r>
            <a:r>
              <a:rPr lang="en-GB" baseline="0" noProof="0" dirty="0" err="1"/>
              <a:t>mazoezi</a:t>
            </a:r>
            <a:r>
              <a:rPr lang="en-GB" baseline="0" noProof="0" dirty="0"/>
              <a:t> 30</a:t>
            </a:r>
            <a:r>
              <a:rPr lang="en-GB" noProof="0" dirty="0"/>
              <a:t>.</a:t>
            </a:r>
          </a:p>
          <a:p>
            <a:r>
              <a:rPr lang="en-GB" noProof="0" dirty="0" err="1"/>
              <a:t>Unahitaji</a:t>
            </a:r>
            <a:r>
              <a:rPr lang="en-GB" noProof="0" dirty="0"/>
              <a:t> </a:t>
            </a:r>
            <a:r>
              <a:rPr lang="en-GB" noProof="0" dirty="0" err="1"/>
              <a:t>kujua</a:t>
            </a:r>
            <a:r>
              <a:rPr lang="en-GB" noProof="0" dirty="0"/>
              <a:t> </a:t>
            </a:r>
            <a:r>
              <a:rPr lang="en-GB" noProof="0" dirty="0" err="1"/>
              <a:t>washiriki</a:t>
            </a:r>
            <a:r>
              <a:rPr lang="en-GB" noProof="0" dirty="0"/>
              <a:t> </a:t>
            </a:r>
            <a:r>
              <a:rPr lang="en-GB" noProof="0" dirty="0" err="1"/>
              <a:t>ambao</a:t>
            </a:r>
            <a:r>
              <a:rPr lang="en-GB" noProof="0" dirty="0"/>
              <a:t> </a:t>
            </a:r>
            <a:r>
              <a:rPr lang="en-GB" noProof="0" dirty="0" err="1"/>
              <a:t>hawajatoa</a:t>
            </a:r>
            <a:r>
              <a:rPr lang="en-GB" noProof="0" dirty="0"/>
              <a:t> </a:t>
            </a:r>
            <a:r>
              <a:rPr lang="en-GB" noProof="0" dirty="0" err="1"/>
              <a:t>zoezi</a:t>
            </a:r>
            <a:r>
              <a:rPr lang="en-GB" noProof="0" dirty="0"/>
              <a:t>. Mara </a:t>
            </a:r>
            <a:r>
              <a:rPr lang="en-GB" noProof="0" dirty="0" err="1"/>
              <a:t>nyengine</a:t>
            </a:r>
            <a:r>
              <a:rPr lang="en-GB" noProof="0" dirty="0"/>
              <a:t> </a:t>
            </a:r>
            <a:r>
              <a:rPr lang="en-GB" noProof="0" dirty="0" err="1"/>
              <a:t>wengine</a:t>
            </a:r>
            <a:r>
              <a:rPr lang="en-GB" noProof="0" dirty="0"/>
              <a:t> </a:t>
            </a:r>
            <a:r>
              <a:rPr lang="en-GB" noProof="0" dirty="0" err="1"/>
              <a:t>wanachukua</a:t>
            </a:r>
            <a:r>
              <a:rPr lang="en-GB" noProof="0" dirty="0"/>
              <a:t> </a:t>
            </a:r>
            <a:r>
              <a:rPr lang="en-GB" noProof="0" dirty="0" err="1"/>
              <a:t>jukumu</a:t>
            </a:r>
            <a:r>
              <a:rPr lang="en-GB" noProof="0" dirty="0"/>
              <a:t> la </a:t>
            </a:r>
            <a:r>
              <a:rPr lang="en-GB" noProof="0" dirty="0" err="1"/>
              <a:t>msaidizi</a:t>
            </a:r>
            <a:r>
              <a:rPr lang="en-GB" noProof="0" dirty="0"/>
              <a:t> </a:t>
            </a:r>
            <a:r>
              <a:rPr lang="en-GB" noProof="0" dirty="0" err="1"/>
              <a:t>tu</a:t>
            </a:r>
            <a:r>
              <a:rPr lang="en-GB" noProof="0" dirty="0"/>
              <a:t>. </a:t>
            </a:r>
            <a:r>
              <a:rPr lang="en-GB" noProof="0" dirty="0" err="1"/>
              <a:t>Wanahitaji</a:t>
            </a:r>
            <a:r>
              <a:rPr lang="en-GB" noProof="0" dirty="0"/>
              <a:t> </a:t>
            </a:r>
            <a:r>
              <a:rPr lang="en-GB" noProof="0" dirty="0" err="1"/>
              <a:t>kuwa</a:t>
            </a:r>
            <a:r>
              <a:rPr lang="en-GB" noProof="0" dirty="0"/>
              <a:t> </a:t>
            </a:r>
            <a:r>
              <a:rPr lang="en-GB" noProof="0" dirty="0" err="1"/>
              <a:t>wasimamizi</a:t>
            </a:r>
            <a:r>
              <a:rPr lang="en-GB" baseline="0" noProof="0" dirty="0"/>
              <a:t> </a:t>
            </a:r>
            <a:r>
              <a:rPr lang="en-GB" baseline="0" noProof="0" dirty="0" err="1"/>
              <a:t>kama</a:t>
            </a:r>
            <a:r>
              <a:rPr lang="en-GB" baseline="0" noProof="0" dirty="0"/>
              <a:t> </a:t>
            </a:r>
            <a:r>
              <a:rPr lang="en-GB" baseline="0" noProof="0" dirty="0" err="1"/>
              <a:t>mkufunza</a:t>
            </a:r>
            <a:r>
              <a:rPr lang="en-GB" baseline="0" noProof="0" dirty="0"/>
              <a:t> </a:t>
            </a:r>
            <a:r>
              <a:rPr lang="en-GB" baseline="0" noProof="0" dirty="0" err="1"/>
              <a:t>mkuu</a:t>
            </a:r>
            <a:r>
              <a:rPr lang="en-GB" baseline="0" noProof="0" dirty="0"/>
              <a:t> </a:t>
            </a:r>
            <a:r>
              <a:rPr lang="en-GB" baseline="0" noProof="0" dirty="0" err="1"/>
              <a:t>mara</a:t>
            </a:r>
            <a:r>
              <a:rPr lang="en-GB" baseline="0" noProof="0" dirty="0"/>
              <a:t> </a:t>
            </a:r>
            <a:r>
              <a:rPr lang="en-GB" baseline="0" noProof="0" dirty="0" err="1"/>
              <a:t>hii</a:t>
            </a:r>
            <a:r>
              <a:rPr lang="en-GB" noProof="0" dirty="0"/>
              <a:t>. </a:t>
            </a:r>
            <a:r>
              <a:rPr lang="en-GB" noProof="0" dirty="0" err="1"/>
              <a:t>Kwa</a:t>
            </a:r>
            <a:r>
              <a:rPr lang="en-GB" noProof="0" dirty="0"/>
              <a:t> </a:t>
            </a:r>
            <a:r>
              <a:rPr lang="en-GB" noProof="0" dirty="0" err="1"/>
              <a:t>hivyo</a:t>
            </a:r>
            <a:r>
              <a:rPr lang="en-GB" noProof="0" dirty="0"/>
              <a:t>, </a:t>
            </a:r>
            <a:r>
              <a:rPr lang="en-GB" noProof="0" dirty="0" err="1"/>
              <a:t>kama</a:t>
            </a:r>
            <a:r>
              <a:rPr lang="en-GB" noProof="0" dirty="0"/>
              <a:t> </a:t>
            </a:r>
            <a:r>
              <a:rPr lang="en-GB" noProof="0" dirty="0" err="1"/>
              <a:t>umetengeneza</a:t>
            </a:r>
            <a:r>
              <a:rPr lang="en-GB" noProof="0" dirty="0"/>
              <a:t> </a:t>
            </a:r>
            <a:r>
              <a:rPr lang="en-GB" noProof="0" dirty="0" err="1"/>
              <a:t>orodha</a:t>
            </a:r>
            <a:r>
              <a:rPr lang="en-GB" noProof="0" dirty="0"/>
              <a:t> </a:t>
            </a:r>
            <a:r>
              <a:rPr lang="en-GB" noProof="0" dirty="0" err="1"/>
              <a:t>hiyo</a:t>
            </a:r>
            <a:r>
              <a:rPr lang="en-GB" noProof="0" dirty="0"/>
              <a:t> </a:t>
            </a:r>
            <a:r>
              <a:rPr lang="en-GB" noProof="0" dirty="0" err="1"/>
              <a:t>ya</a:t>
            </a:r>
            <a:r>
              <a:rPr lang="en-GB" noProof="0" dirty="0"/>
              <a:t> </a:t>
            </a:r>
            <a:r>
              <a:rPr lang="en-GB" noProof="0" dirty="0" err="1"/>
              <a:t>watu</a:t>
            </a:r>
            <a:r>
              <a:rPr lang="en-GB" noProof="0" dirty="0"/>
              <a:t> </a:t>
            </a:r>
            <a:r>
              <a:rPr lang="en-GB" noProof="0" dirty="0" err="1"/>
              <a:t>ambao</a:t>
            </a:r>
            <a:r>
              <a:rPr lang="en-GB" noProof="0" dirty="0"/>
              <a:t> </a:t>
            </a:r>
            <a:r>
              <a:rPr lang="en-GB" noProof="0" dirty="0" err="1"/>
              <a:t>wameshawezesha</a:t>
            </a:r>
            <a:r>
              <a:rPr lang="en-GB" noProof="0" dirty="0"/>
              <a:t>, </a:t>
            </a:r>
            <a:r>
              <a:rPr lang="en-GB" noProof="0" dirty="0" err="1"/>
              <a:t>unaweza</a:t>
            </a:r>
            <a:r>
              <a:rPr lang="en-GB" noProof="0" dirty="0"/>
              <a:t> </a:t>
            </a:r>
            <a:r>
              <a:rPr lang="en-GB" noProof="0" dirty="0" err="1"/>
              <a:t>kuashiria</a:t>
            </a:r>
            <a:r>
              <a:rPr lang="en-GB" noProof="0" dirty="0"/>
              <a:t> wale </a:t>
            </a:r>
            <a:r>
              <a:rPr lang="en-GB" noProof="0" dirty="0" err="1"/>
              <a:t>wanaohitaji</a:t>
            </a:r>
            <a:r>
              <a:rPr lang="en-GB" noProof="0" dirty="0"/>
              <a:t> </a:t>
            </a:r>
            <a:r>
              <a:rPr lang="en-GB" noProof="0" dirty="0" err="1"/>
              <a:t>kutenda</a:t>
            </a:r>
            <a:r>
              <a:rPr lang="en-GB" baseline="0" noProof="0" dirty="0"/>
              <a:t>. </a:t>
            </a:r>
            <a:endParaRPr lang="en-GB" noProof="0" dirty="0"/>
          </a:p>
          <a:p>
            <a:r>
              <a:rPr lang="en-GB" noProof="0" dirty="0"/>
              <a:t>Kuna </a:t>
            </a:r>
            <a:r>
              <a:rPr lang="en-GB" noProof="0" dirty="0" err="1"/>
              <a:t>mazoezi</a:t>
            </a:r>
            <a:r>
              <a:rPr lang="en-GB" noProof="0" dirty="0"/>
              <a:t> </a:t>
            </a:r>
            <a:r>
              <a:rPr lang="en-GB" noProof="0" dirty="0" err="1"/>
              <a:t>katika</a:t>
            </a:r>
            <a:r>
              <a:rPr lang="en-GB" noProof="0" dirty="0"/>
              <a:t> </a:t>
            </a:r>
            <a:r>
              <a:rPr lang="en-GB" noProof="0" dirty="0" err="1"/>
              <a:t>mada</a:t>
            </a:r>
            <a:r>
              <a:rPr lang="en-GB" noProof="0" dirty="0"/>
              <a:t> </a:t>
            </a:r>
            <a:r>
              <a:rPr lang="en-GB" noProof="0" dirty="0" err="1"/>
              <a:t>hii</a:t>
            </a:r>
            <a:r>
              <a:rPr lang="en-GB" noProof="0" dirty="0"/>
              <a:t> </a:t>
            </a:r>
            <a:r>
              <a:rPr lang="en-GB" noProof="0" dirty="0" err="1"/>
              <a:t>ambayo</a:t>
            </a:r>
            <a:r>
              <a:rPr lang="en-GB" noProof="0" dirty="0"/>
              <a:t> </a:t>
            </a:r>
            <a:r>
              <a:rPr lang="en-GB" noProof="0" dirty="0" err="1"/>
              <a:t>yanachukuwa</a:t>
            </a:r>
            <a:r>
              <a:rPr lang="en-GB" noProof="0" dirty="0"/>
              <a:t> </a:t>
            </a:r>
            <a:r>
              <a:rPr lang="en-GB" noProof="0" dirty="0" err="1"/>
              <a:t>muda</a:t>
            </a:r>
            <a:r>
              <a:rPr lang="en-GB" noProof="0" dirty="0"/>
              <a:t> </a:t>
            </a:r>
            <a:r>
              <a:rPr lang="en-GB" noProof="0" dirty="0" err="1"/>
              <a:t>mrefu</a:t>
            </a:r>
            <a:r>
              <a:rPr lang="en-GB" noProof="0" dirty="0"/>
              <a:t>. </a:t>
            </a:r>
            <a:r>
              <a:rPr lang="en-GB" noProof="0" dirty="0" err="1"/>
              <a:t>Watake</a:t>
            </a:r>
            <a:r>
              <a:rPr lang="en-GB" noProof="0" dirty="0"/>
              <a:t> </a:t>
            </a:r>
            <a:r>
              <a:rPr lang="en-GB" noProof="0" dirty="0" err="1"/>
              <a:t>washiriki</a:t>
            </a:r>
            <a:r>
              <a:rPr lang="en-GB" noProof="0" dirty="0"/>
              <a:t> </a:t>
            </a:r>
            <a:r>
              <a:rPr lang="en-GB" noProof="0" dirty="0" err="1"/>
              <a:t>wasiyachague</a:t>
            </a:r>
            <a:r>
              <a:rPr lang="en-GB" baseline="0" noProof="0" dirty="0"/>
              <a:t> </a:t>
            </a:r>
            <a:r>
              <a:rPr lang="en-GB" baseline="0" noProof="0" dirty="0" err="1"/>
              <a:t>kwa</a:t>
            </a:r>
            <a:r>
              <a:rPr lang="en-GB" baseline="0" noProof="0" dirty="0"/>
              <a:t> </a:t>
            </a:r>
            <a:r>
              <a:rPr lang="en-GB" baseline="0" noProof="0" dirty="0" err="1"/>
              <a:t>kuwa</a:t>
            </a:r>
            <a:r>
              <a:rPr lang="en-GB" baseline="0" noProof="0" dirty="0"/>
              <a:t> </a:t>
            </a:r>
            <a:r>
              <a:rPr lang="en-GB" baseline="0" noProof="0" dirty="0" err="1"/>
              <a:t>muda</a:t>
            </a:r>
            <a:r>
              <a:rPr lang="en-GB" baseline="0" noProof="0" dirty="0"/>
              <a:t> </a:t>
            </a:r>
            <a:r>
              <a:rPr lang="en-GB" baseline="0" noProof="0" dirty="0" err="1"/>
              <a:t>uliopo</a:t>
            </a:r>
            <a:r>
              <a:rPr lang="en-GB" baseline="0" noProof="0" dirty="0"/>
              <a:t> </a:t>
            </a:r>
            <a:r>
              <a:rPr lang="en-GB" baseline="0" noProof="0" dirty="0" err="1"/>
              <a:t>kwa</a:t>
            </a:r>
            <a:r>
              <a:rPr lang="en-GB" baseline="0" noProof="0" dirty="0"/>
              <a:t> </a:t>
            </a:r>
            <a:r>
              <a:rPr lang="en-GB" baseline="0" noProof="0" dirty="0" err="1"/>
              <a:t>ajili</a:t>
            </a:r>
            <a:r>
              <a:rPr lang="en-GB" baseline="0" noProof="0" dirty="0"/>
              <a:t> </a:t>
            </a:r>
            <a:r>
              <a:rPr lang="en-GB" baseline="0" noProof="0" dirty="0" err="1"/>
              <a:t>ya</a:t>
            </a:r>
            <a:r>
              <a:rPr lang="en-GB" baseline="0" noProof="0" dirty="0"/>
              <a:t> </a:t>
            </a:r>
            <a:r>
              <a:rPr lang="en-GB" baseline="0" noProof="0" dirty="0" err="1"/>
              <a:t>kujaribu</a:t>
            </a:r>
            <a:r>
              <a:rPr lang="en-GB" baseline="0" noProof="0" dirty="0"/>
              <a:t> (</a:t>
            </a:r>
            <a:r>
              <a:rPr lang="en-GB" baseline="0" noProof="0" dirty="0" err="1"/>
              <a:t>mazoezi</a:t>
            </a:r>
            <a:r>
              <a:rPr lang="en-GB" baseline="0" noProof="0" dirty="0"/>
              <a:t>) </a:t>
            </a:r>
            <a:r>
              <a:rPr lang="en-GB" baseline="0" noProof="0" dirty="0" err="1"/>
              <a:t>ni</a:t>
            </a:r>
            <a:r>
              <a:rPr lang="en-GB" baseline="0" noProof="0" dirty="0"/>
              <a:t> </a:t>
            </a:r>
            <a:r>
              <a:rPr lang="en-GB" baseline="0" noProof="0" dirty="0" err="1"/>
              <a:t>mchache</a:t>
            </a:r>
            <a:r>
              <a:rPr lang="en-GB" noProof="0" dirty="0"/>
              <a:t>.</a:t>
            </a:r>
          </a:p>
          <a:p>
            <a:r>
              <a:rPr lang="en-GB" noProof="0" dirty="0" err="1"/>
              <a:t>Hivyo</a:t>
            </a:r>
            <a:r>
              <a:rPr lang="en-GB" noProof="0" dirty="0"/>
              <a:t>, </a:t>
            </a:r>
            <a:r>
              <a:rPr lang="en-GB" noProof="0" dirty="0" err="1"/>
              <a:t>tembea</a:t>
            </a:r>
            <a:r>
              <a:rPr lang="en-GB" noProof="0" dirty="0"/>
              <a:t> </a:t>
            </a:r>
            <a:r>
              <a:rPr lang="en-GB" noProof="0" dirty="0" err="1"/>
              <a:t>tembea</a:t>
            </a:r>
            <a:r>
              <a:rPr lang="en-GB" noProof="0" dirty="0"/>
              <a:t> </a:t>
            </a:r>
            <a:r>
              <a:rPr lang="en-GB" noProof="0" dirty="0" err="1"/>
              <a:t>na</a:t>
            </a:r>
            <a:r>
              <a:rPr lang="en-GB" noProof="0" dirty="0"/>
              <a:t> </a:t>
            </a:r>
            <a:r>
              <a:rPr lang="en-GB" noProof="0" dirty="0" err="1"/>
              <a:t>angalia</a:t>
            </a:r>
            <a:r>
              <a:rPr lang="en-GB" noProof="0" dirty="0"/>
              <a:t> </a:t>
            </a:r>
            <a:r>
              <a:rPr lang="en-GB" noProof="0" dirty="0" err="1"/>
              <a:t>unapoweza</a:t>
            </a:r>
            <a:r>
              <a:rPr lang="en-GB" noProof="0" dirty="0"/>
              <a:t> </a:t>
            </a:r>
            <a:r>
              <a:rPr lang="en-GB" noProof="0" dirty="0" err="1"/>
              <a:t>kuwa</a:t>
            </a:r>
            <a:r>
              <a:rPr lang="en-GB" noProof="0" dirty="0"/>
              <a:t> </a:t>
            </a:r>
            <a:r>
              <a:rPr lang="en-GB" noProof="0" dirty="0" err="1"/>
              <a:t>msaada</a:t>
            </a:r>
            <a:r>
              <a:rPr lang="en-GB" noProof="0" dirty="0"/>
              <a:t> au </a:t>
            </a:r>
            <a:r>
              <a:rPr lang="en-GB" noProof="0" dirty="0" err="1"/>
              <a:t>kutoa</a:t>
            </a:r>
            <a:r>
              <a:rPr lang="en-GB" noProof="0" dirty="0"/>
              <a:t> </a:t>
            </a:r>
            <a:r>
              <a:rPr lang="en-GB" noProof="0" dirty="0" err="1"/>
              <a:t>dondoo</a:t>
            </a:r>
            <a:r>
              <a:rPr lang="en-GB" noProof="0" dirty="0"/>
              <a:t> </a:t>
            </a:r>
            <a:r>
              <a:rPr lang="en-GB" noProof="0" dirty="0" err="1"/>
              <a:t>kuhusu</a:t>
            </a:r>
            <a:r>
              <a:rPr lang="en-GB" noProof="0" dirty="0"/>
              <a:t> cha </a:t>
            </a:r>
            <a:r>
              <a:rPr lang="en-GB" noProof="0" dirty="0" err="1"/>
              <a:t>kuchagua</a:t>
            </a:r>
            <a:r>
              <a:rPr lang="en-GB" noProof="0"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11</a:t>
            </a:fld>
            <a:endParaRPr lang="nl-NL"/>
          </a:p>
        </p:txBody>
      </p:sp>
    </p:spTree>
    <p:extLst>
      <p:ext uri="{BB962C8B-B14F-4D97-AF65-F5344CB8AC3E}">
        <p14:creationId xmlns:p14="http://schemas.microsoft.com/office/powerpoint/2010/main" val="132146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err="1"/>
              <a:t>Nafasi</a:t>
            </a:r>
            <a:r>
              <a:rPr lang="en-GB" noProof="0" dirty="0"/>
              <a:t> </a:t>
            </a:r>
            <a:r>
              <a:rPr lang="en-GB" noProof="0" dirty="0" err="1"/>
              <a:t>ya</a:t>
            </a:r>
            <a:r>
              <a:rPr lang="en-GB" noProof="0" dirty="0"/>
              <a:t> </a:t>
            </a:r>
            <a:r>
              <a:rPr lang="en-GB" noProof="0" dirty="0" err="1"/>
              <a:t>mwisho</a:t>
            </a:r>
            <a:r>
              <a:rPr lang="en-GB" noProof="0" dirty="0"/>
              <a:t> </a:t>
            </a:r>
            <a:r>
              <a:rPr lang="en-GB" noProof="0" dirty="0" err="1"/>
              <a:t>kupata</a:t>
            </a:r>
            <a:r>
              <a:rPr lang="en-GB" noProof="0" dirty="0"/>
              <a:t> mrejesho, </a:t>
            </a:r>
            <a:r>
              <a:rPr lang="en-GB" noProof="0" dirty="0" err="1"/>
              <a:t>ni</a:t>
            </a:r>
            <a:r>
              <a:rPr lang="en-GB" noProof="0" dirty="0"/>
              <a:t> </a:t>
            </a:r>
            <a:r>
              <a:rPr lang="en-GB" noProof="0" dirty="0" err="1"/>
              <a:t>fursa</a:t>
            </a:r>
            <a:r>
              <a:rPr lang="en-GB" noProof="0" dirty="0"/>
              <a:t> </a:t>
            </a:r>
            <a:r>
              <a:rPr lang="en-GB" noProof="0" dirty="0" err="1"/>
              <a:t>ya</a:t>
            </a:r>
            <a:r>
              <a:rPr lang="en-GB" noProof="0" dirty="0"/>
              <a:t> </a:t>
            </a:r>
            <a:r>
              <a:rPr lang="en-GB" noProof="0" dirty="0" err="1"/>
              <a:t>mwisho</a:t>
            </a:r>
            <a:r>
              <a:rPr lang="en-GB" noProof="0" dirty="0"/>
              <a:t> </a:t>
            </a:r>
            <a:r>
              <a:rPr lang="en-GB" noProof="0" dirty="0" err="1"/>
              <a:t>tu</a:t>
            </a:r>
            <a:r>
              <a:rPr lang="en-GB" noProof="0" dirty="0"/>
              <a:t>. </a:t>
            </a:r>
            <a:r>
              <a:rPr lang="en-GB" noProof="0" dirty="0" err="1"/>
              <a:t>Watu</a:t>
            </a:r>
            <a:r>
              <a:rPr lang="en-GB" noProof="0" dirty="0"/>
              <a:t> </a:t>
            </a:r>
            <a:r>
              <a:rPr lang="en-GB" noProof="0" dirty="0" err="1"/>
              <a:t>wengine</a:t>
            </a:r>
            <a:r>
              <a:rPr lang="en-GB" noProof="0" dirty="0"/>
              <a:t> </a:t>
            </a:r>
            <a:r>
              <a:rPr lang="en-GB" noProof="0" dirty="0" err="1"/>
              <a:t>waliokuwa</a:t>
            </a:r>
            <a:r>
              <a:rPr lang="en-GB" noProof="0" dirty="0"/>
              <a:t> </a:t>
            </a:r>
            <a:r>
              <a:rPr lang="en-GB" noProof="0" dirty="0" err="1"/>
              <a:t>hawapo</a:t>
            </a:r>
            <a:r>
              <a:rPr lang="en-GB" noProof="0" dirty="0"/>
              <a:t> </a:t>
            </a:r>
            <a:r>
              <a:rPr lang="en-GB" noProof="0" dirty="0" err="1"/>
              <a:t>muda</a:t>
            </a:r>
            <a:r>
              <a:rPr lang="en-GB" noProof="0" dirty="0"/>
              <a:t> </a:t>
            </a:r>
            <a:r>
              <a:rPr lang="en-GB" noProof="0" dirty="0" err="1"/>
              <a:t>wote</a:t>
            </a:r>
            <a:r>
              <a:rPr lang="en-GB" noProof="0" dirty="0"/>
              <a:t> au </a:t>
            </a:r>
            <a:r>
              <a:rPr lang="en-GB" noProof="0" dirty="0" err="1"/>
              <a:t>hawakufanya</a:t>
            </a:r>
            <a:r>
              <a:rPr lang="en-GB" noProof="0" dirty="0"/>
              <a:t> </a:t>
            </a:r>
            <a:r>
              <a:rPr lang="en-GB" noProof="0" dirty="0" err="1"/>
              <a:t>kazi</a:t>
            </a:r>
            <a:r>
              <a:rPr lang="en-GB" noProof="0" dirty="0"/>
              <a:t> </a:t>
            </a:r>
            <a:r>
              <a:rPr lang="en-GB" noProof="0" dirty="0" err="1"/>
              <a:t>ya</a:t>
            </a:r>
            <a:r>
              <a:rPr lang="en-GB" noProof="0" dirty="0"/>
              <a:t> </a:t>
            </a:r>
            <a:r>
              <a:rPr lang="en-GB" noProof="0" dirty="0" err="1"/>
              <a:t>nyumbani</a:t>
            </a:r>
            <a:r>
              <a:rPr lang="en-GB" noProof="0" dirty="0"/>
              <a:t> </a:t>
            </a:r>
            <a:r>
              <a:rPr lang="en-GB" noProof="0" dirty="0" err="1"/>
              <a:t>kwa</a:t>
            </a:r>
            <a:r>
              <a:rPr lang="en-GB" noProof="0" dirty="0"/>
              <a:t> </a:t>
            </a:r>
            <a:r>
              <a:rPr lang="en-GB" noProof="0" dirty="0" err="1"/>
              <a:t>usahihi</a:t>
            </a:r>
            <a:r>
              <a:rPr lang="en-GB" noProof="0" dirty="0"/>
              <a:t>, </a:t>
            </a:r>
            <a:r>
              <a:rPr lang="en-GB" noProof="0" dirty="0" err="1"/>
              <a:t>wanahitaji</a:t>
            </a:r>
            <a:r>
              <a:rPr lang="en-GB" noProof="0" dirty="0"/>
              <a:t> </a:t>
            </a:r>
            <a:r>
              <a:rPr lang="en-GB" noProof="0" dirty="0" err="1"/>
              <a:t>kusema</a:t>
            </a:r>
            <a:r>
              <a:rPr lang="en-GB" noProof="0" dirty="0"/>
              <a:t> </a:t>
            </a:r>
            <a:r>
              <a:rPr lang="en-GB" noProof="0" dirty="0" err="1"/>
              <a:t>kama</a:t>
            </a:r>
            <a:r>
              <a:rPr lang="en-GB" baseline="0" noProof="0" dirty="0"/>
              <a:t> </a:t>
            </a:r>
            <a:r>
              <a:rPr lang="en-GB" baseline="0" noProof="0" dirty="0" err="1"/>
              <a:t>watatoa</a:t>
            </a:r>
            <a:r>
              <a:rPr lang="en-GB" baseline="0" noProof="0" dirty="0"/>
              <a:t> </a:t>
            </a:r>
            <a:r>
              <a:rPr lang="en-GB" baseline="0" noProof="0" dirty="0" err="1"/>
              <a:t>uwasilishaji</a:t>
            </a:r>
            <a:r>
              <a:rPr lang="en-GB" baseline="0" noProof="0" dirty="0"/>
              <a:t> </a:t>
            </a:r>
            <a:r>
              <a:rPr lang="en-GB" baseline="0" noProof="0" dirty="0" err="1"/>
              <a:t>wa</a:t>
            </a:r>
            <a:r>
              <a:rPr lang="en-GB" baseline="0" noProof="0" dirty="0"/>
              <a:t> </a:t>
            </a:r>
            <a:r>
              <a:rPr lang="en-GB" baseline="0" noProof="0" dirty="0" err="1"/>
              <a:t>programu</a:t>
            </a:r>
            <a:r>
              <a:rPr lang="en-GB" baseline="0" noProof="0" dirty="0"/>
              <a:t> </a:t>
            </a:r>
            <a:r>
              <a:rPr lang="en-GB" baseline="0" noProof="0" dirty="0" err="1"/>
              <a:t>yao</a:t>
            </a:r>
            <a:r>
              <a:rPr lang="en-GB" baseline="0" noProof="0" dirty="0"/>
              <a:t> </a:t>
            </a:r>
            <a:r>
              <a:rPr lang="en-GB" baseline="0" noProof="0" dirty="0" err="1"/>
              <a:t>ya</a:t>
            </a:r>
            <a:r>
              <a:rPr lang="en-GB" baseline="0" noProof="0" dirty="0"/>
              <a:t> tailor-made </a:t>
            </a:r>
            <a:r>
              <a:rPr lang="en-GB" baseline="0" noProof="0" dirty="0" err="1"/>
              <a:t>na</a:t>
            </a:r>
            <a:r>
              <a:rPr lang="en-GB" baseline="0" noProof="0" dirty="0"/>
              <a:t> </a:t>
            </a:r>
            <a:r>
              <a:rPr lang="en-GB" baseline="0" noProof="0" dirty="0" err="1"/>
              <a:t>matokea</a:t>
            </a:r>
            <a:r>
              <a:rPr lang="en-GB" baseline="0" noProof="0" dirty="0"/>
              <a:t> </a:t>
            </a:r>
            <a:r>
              <a:rPr lang="en-GB" baseline="0" noProof="0" dirty="0" err="1"/>
              <a:t>yao</a:t>
            </a:r>
            <a:r>
              <a:rPr lang="en-GB" baseline="0" noProof="0" dirty="0"/>
              <a:t> </a:t>
            </a:r>
            <a:r>
              <a:rPr lang="en-GB" baseline="0" noProof="0" dirty="0" err="1"/>
              <a:t>wenyewe</a:t>
            </a:r>
            <a:r>
              <a:rPr lang="en-GB" baseline="0" noProof="0" dirty="0"/>
              <a:t> </a:t>
            </a:r>
            <a:r>
              <a:rPr lang="en-GB" baseline="0" noProof="0" dirty="0" err="1"/>
              <a:t>ya</a:t>
            </a:r>
            <a:r>
              <a:rPr lang="en-GB" baseline="0" noProof="0" dirty="0"/>
              <a:t> </a:t>
            </a:r>
            <a:r>
              <a:rPr lang="en-GB" baseline="0" noProof="0" dirty="0" err="1"/>
              <a:t>kujifunza</a:t>
            </a:r>
            <a:r>
              <a:rPr lang="en-GB" baseline="0" noProof="0" dirty="0"/>
              <a:t> au la</a:t>
            </a:r>
            <a:r>
              <a:rPr lang="en-GB" noProof="0" dirty="0"/>
              <a:t>. </a:t>
            </a:r>
            <a:r>
              <a:rPr lang="en-GB" noProof="0" dirty="0" err="1"/>
              <a:t>Maudhui</a:t>
            </a:r>
            <a:r>
              <a:rPr lang="en-GB" noProof="0" dirty="0"/>
              <a:t> </a:t>
            </a:r>
            <a:r>
              <a:rPr lang="en-GB" noProof="0" dirty="0" err="1"/>
              <a:t>ya</a:t>
            </a:r>
            <a:r>
              <a:rPr lang="en-GB" noProof="0" dirty="0"/>
              <a:t> </a:t>
            </a:r>
            <a:r>
              <a:rPr lang="en-GB" noProof="0" dirty="0" err="1"/>
              <a:t>uwasilishaji</a:t>
            </a:r>
            <a:r>
              <a:rPr lang="en-GB" noProof="0" dirty="0"/>
              <a:t> </a:t>
            </a:r>
            <a:r>
              <a:rPr lang="en-GB" noProof="0" dirty="0" err="1"/>
              <a:t>yanahitaji</a:t>
            </a:r>
            <a:r>
              <a:rPr lang="en-GB" noProof="0" dirty="0"/>
              <a:t> </a:t>
            </a:r>
            <a:r>
              <a:rPr lang="en-GB" noProof="0" dirty="0" err="1"/>
              <a:t>kuwa</a:t>
            </a:r>
            <a:r>
              <a:rPr lang="en-GB" noProof="0" dirty="0"/>
              <a:t> </a:t>
            </a:r>
            <a:r>
              <a:rPr lang="en-GB" noProof="0" dirty="0" err="1"/>
              <a:t>na</a:t>
            </a:r>
            <a:r>
              <a:rPr lang="en-GB" noProof="0" dirty="0"/>
              <a:t> </a:t>
            </a:r>
            <a:r>
              <a:rPr lang="en-GB" noProof="0" dirty="0" err="1"/>
              <a:t>ubora</a:t>
            </a:r>
            <a:r>
              <a:rPr lang="en-GB" noProof="0" dirty="0"/>
              <a:t> </a:t>
            </a:r>
            <a:r>
              <a:rPr lang="en-GB" noProof="0" dirty="0" err="1"/>
              <a:t>mzuri</a:t>
            </a:r>
            <a:r>
              <a:rPr lang="en-GB" noProof="0" dirty="0"/>
              <a:t>.</a:t>
            </a:r>
          </a:p>
          <a:p>
            <a:r>
              <a:rPr lang="en-GB" noProof="0" dirty="0" err="1"/>
              <a:t>Uliza</a:t>
            </a:r>
            <a:r>
              <a:rPr lang="en-GB" noProof="0" dirty="0"/>
              <a:t> </a:t>
            </a:r>
            <a:r>
              <a:rPr lang="en-GB" noProof="0" dirty="0" err="1"/>
              <a:t>washiriki</a:t>
            </a:r>
            <a:r>
              <a:rPr lang="en-GB" noProof="0" dirty="0"/>
              <a:t> </a:t>
            </a:r>
            <a:r>
              <a:rPr lang="en-GB" noProof="0" dirty="0" err="1"/>
              <a:t>wanaotaka</a:t>
            </a:r>
            <a:r>
              <a:rPr lang="en-GB" noProof="0" dirty="0"/>
              <a:t> </a:t>
            </a:r>
            <a:r>
              <a:rPr lang="en-GB" noProof="0" dirty="0" err="1"/>
              <a:t>kualika</a:t>
            </a:r>
            <a:r>
              <a:rPr lang="en-GB" baseline="0" noProof="0" dirty="0"/>
              <a:t> </a:t>
            </a:r>
            <a:r>
              <a:rPr lang="en-GB" baseline="0" noProof="0" dirty="0" err="1"/>
              <a:t>kwa</a:t>
            </a:r>
            <a:r>
              <a:rPr lang="en-GB" baseline="0" noProof="0" dirty="0"/>
              <a:t> </a:t>
            </a:r>
            <a:r>
              <a:rPr lang="en-GB" baseline="0" noProof="0" dirty="0" err="1"/>
              <a:t>ajili</a:t>
            </a:r>
            <a:r>
              <a:rPr lang="en-GB" baseline="0" noProof="0" dirty="0"/>
              <a:t> </a:t>
            </a:r>
            <a:r>
              <a:rPr lang="en-GB" baseline="0" noProof="0" dirty="0" err="1"/>
              <a:t>ya</a:t>
            </a:r>
            <a:r>
              <a:rPr lang="en-GB" baseline="0" noProof="0" dirty="0"/>
              <a:t> </a:t>
            </a:r>
            <a:r>
              <a:rPr lang="en-GB" baseline="0" noProof="0" dirty="0" err="1"/>
              <a:t>uwasilishaji</a:t>
            </a:r>
            <a:r>
              <a:rPr lang="en-GB" baseline="0" noProof="0" dirty="0"/>
              <a:t> </a:t>
            </a:r>
            <a:r>
              <a:rPr lang="en-GB" baseline="0" noProof="0" dirty="0" err="1"/>
              <a:t>na</a:t>
            </a:r>
            <a:r>
              <a:rPr lang="en-GB" baseline="0" noProof="0" dirty="0"/>
              <a:t> </a:t>
            </a:r>
            <a:r>
              <a:rPr lang="en-GB" baseline="0" noProof="0" dirty="0" err="1"/>
              <a:t>kukusanya</a:t>
            </a:r>
            <a:r>
              <a:rPr lang="en-GB" baseline="0" noProof="0" dirty="0"/>
              <a:t> </a:t>
            </a:r>
            <a:r>
              <a:rPr lang="en-GB" baseline="0" noProof="0" dirty="0" err="1"/>
              <a:t>maelezo</a:t>
            </a:r>
            <a:r>
              <a:rPr lang="en-GB" baseline="0" noProof="0" dirty="0"/>
              <a:t> </a:t>
            </a:r>
            <a:r>
              <a:rPr lang="en-GB" baseline="0" noProof="0" dirty="0" err="1"/>
              <a:t>ya</a:t>
            </a:r>
            <a:r>
              <a:rPr lang="en-GB" baseline="0" noProof="0" dirty="0"/>
              <a:t> </a:t>
            </a:r>
            <a:r>
              <a:rPr lang="en-GB" baseline="0" noProof="0" dirty="0" err="1"/>
              <a:t>mawasiliano</a:t>
            </a:r>
            <a:r>
              <a:rPr lang="en-GB" baseline="0" noProof="0" dirty="0"/>
              <a:t>. </a:t>
            </a:r>
            <a:r>
              <a:rPr lang="en-GB" baseline="0" noProof="0" dirty="0" err="1"/>
              <a:t>Watake</a:t>
            </a:r>
            <a:r>
              <a:rPr lang="en-GB" baseline="0" noProof="0" dirty="0"/>
              <a:t> </a:t>
            </a:r>
            <a:r>
              <a:rPr lang="en-GB" baseline="0" noProof="0" dirty="0" err="1"/>
              <a:t>kuwataarifu</a:t>
            </a:r>
            <a:r>
              <a:rPr lang="en-GB" baseline="0" noProof="0" dirty="0"/>
              <a:t> </a:t>
            </a:r>
            <a:r>
              <a:rPr lang="en-GB" baseline="0" noProof="0" dirty="0" err="1"/>
              <a:t>viongozi</a:t>
            </a:r>
            <a:r>
              <a:rPr lang="en-GB" baseline="0" noProof="0" dirty="0"/>
              <a:t> </a:t>
            </a:r>
            <a:r>
              <a:rPr lang="en-GB" baseline="0" noProof="0" dirty="0" err="1"/>
              <a:t>wao</a:t>
            </a:r>
            <a:r>
              <a:rPr lang="en-GB" baseline="0" noProof="0" dirty="0"/>
              <a:t>/</a:t>
            </a:r>
            <a:r>
              <a:rPr lang="en-GB" baseline="0" noProof="0" dirty="0" err="1"/>
              <a:t>afisa</a:t>
            </a:r>
            <a:r>
              <a:rPr lang="en-GB" baseline="0" noProof="0" dirty="0"/>
              <a:t> </a:t>
            </a:r>
            <a:r>
              <a:rPr lang="en-GB" baseline="0" noProof="0" dirty="0" err="1"/>
              <a:t>mwandamizi</a:t>
            </a:r>
            <a:r>
              <a:rPr lang="en-GB" baseline="0" noProof="0" dirty="0"/>
              <a:t>/ </a:t>
            </a:r>
            <a:r>
              <a:rPr lang="en-GB" baseline="0" noProof="0" dirty="0" err="1"/>
              <a:t>na</a:t>
            </a:r>
            <a:r>
              <a:rPr lang="en-GB" baseline="0" noProof="0" dirty="0"/>
              <a:t> </a:t>
            </a:r>
            <a:r>
              <a:rPr lang="en-GB" baseline="0" noProof="0" dirty="0" err="1"/>
              <a:t>wenzao</a:t>
            </a:r>
            <a:r>
              <a:rPr lang="en-GB" baseline="0" noProof="0" dirty="0"/>
              <a:t> </a:t>
            </a:r>
            <a:r>
              <a:rPr lang="en-GB" baseline="0" noProof="0" dirty="0" err="1"/>
              <a:t>pia</a:t>
            </a:r>
            <a:r>
              <a:rPr lang="en-GB" baseline="0" noProof="0" dirty="0"/>
              <a:t>.</a:t>
            </a:r>
            <a:endParaRPr lang="en-GB" noProof="0" dirty="0"/>
          </a:p>
          <a:p>
            <a:r>
              <a:rPr lang="en-GB" noProof="0" dirty="0" err="1"/>
              <a:t>Waahidi</a:t>
            </a:r>
            <a:r>
              <a:rPr lang="en-GB" noProof="0" dirty="0"/>
              <a:t> </a:t>
            </a:r>
            <a:r>
              <a:rPr lang="en-GB" noProof="0" dirty="0" err="1"/>
              <a:t>kuwatumia</a:t>
            </a:r>
            <a:r>
              <a:rPr lang="en-GB" noProof="0" dirty="0"/>
              <a:t> </a:t>
            </a:r>
            <a:r>
              <a:rPr lang="en-GB" noProof="0" dirty="0" err="1"/>
              <a:t>ratiba</a:t>
            </a:r>
            <a:r>
              <a:rPr lang="en-GB" noProof="0" dirty="0"/>
              <a:t> </a:t>
            </a:r>
            <a:r>
              <a:rPr lang="en-GB" noProof="0" dirty="0" err="1"/>
              <a:t>ya</a:t>
            </a:r>
            <a:r>
              <a:rPr lang="en-GB" noProof="0" dirty="0"/>
              <a:t> </a:t>
            </a:r>
            <a:r>
              <a:rPr lang="en-GB" noProof="0" dirty="0" err="1"/>
              <a:t>uwasilishaji</a:t>
            </a:r>
            <a:r>
              <a:rPr lang="en-GB" noProof="0" dirty="0"/>
              <a:t> </a:t>
            </a:r>
            <a:r>
              <a:rPr lang="en-GB" noProof="0" dirty="0" err="1"/>
              <a:t>kwa</a:t>
            </a:r>
            <a:r>
              <a:rPr lang="en-GB" noProof="0" dirty="0"/>
              <a:t> </a:t>
            </a:r>
            <a:r>
              <a:rPr lang="en-GB" noProof="0" dirty="0" err="1"/>
              <a:t>barua</a:t>
            </a:r>
            <a:r>
              <a:rPr lang="en-GB" noProof="0" dirty="0"/>
              <a:t> </a:t>
            </a:r>
            <a:r>
              <a:rPr lang="en-GB" noProof="0" dirty="0" err="1"/>
              <a:t>pepe</a:t>
            </a:r>
            <a:r>
              <a:rPr lang="en-GB" noProof="0" dirty="0"/>
              <a:t>. </a:t>
            </a:r>
            <a:r>
              <a:rPr lang="en-GB" noProof="0" dirty="0" err="1"/>
              <a:t>Tengeneza</a:t>
            </a:r>
            <a:r>
              <a:rPr lang="en-GB" baseline="0" noProof="0" dirty="0"/>
              <a:t> </a:t>
            </a:r>
            <a:r>
              <a:rPr lang="en-GB" baseline="0" noProof="0" dirty="0" err="1"/>
              <a:t>orodha</a:t>
            </a:r>
            <a:r>
              <a:rPr lang="en-GB" baseline="0" noProof="0" dirty="0"/>
              <a:t> </a:t>
            </a:r>
            <a:r>
              <a:rPr lang="en-GB" baseline="0" noProof="0" dirty="0" err="1"/>
              <a:t>kwenye</a:t>
            </a:r>
            <a:r>
              <a:rPr lang="en-GB" baseline="0" noProof="0" dirty="0"/>
              <a:t> </a:t>
            </a:r>
            <a:r>
              <a:rPr lang="en-GB" baseline="0" noProof="0" dirty="0" err="1"/>
              <a:t>karatasi</a:t>
            </a:r>
            <a:r>
              <a:rPr lang="en-GB" baseline="0" noProof="0" dirty="0"/>
              <a:t> </a:t>
            </a:r>
            <a:r>
              <a:rPr lang="en-GB" baseline="0" noProof="0" dirty="0" err="1"/>
              <a:t>jozi</a:t>
            </a:r>
            <a:r>
              <a:rPr lang="en-GB" baseline="0" noProof="0" dirty="0"/>
              <a:t> </a:t>
            </a:r>
            <a:r>
              <a:rPr lang="en-GB" baseline="0" noProof="0" dirty="0" err="1"/>
              <a:t>ambayo</a:t>
            </a:r>
            <a:r>
              <a:rPr lang="en-GB" baseline="0" noProof="0" dirty="0"/>
              <a:t> </a:t>
            </a:r>
            <a:r>
              <a:rPr lang="en-GB" baseline="0" noProof="0" dirty="0" err="1"/>
              <a:t>itawasilisha</a:t>
            </a:r>
            <a:r>
              <a:rPr lang="en-GB" baseline="0" noProof="0" dirty="0"/>
              <a:t> </a:t>
            </a:r>
            <a:r>
              <a:rPr lang="en-GB" baseline="0" noProof="0" dirty="0" err="1"/>
              <a:t>programu</a:t>
            </a:r>
            <a:r>
              <a:rPr lang="en-GB" baseline="0" noProof="0" dirty="0"/>
              <a:t> </a:t>
            </a:r>
            <a:r>
              <a:rPr lang="en-GB" baseline="0" noProof="0" dirty="0" err="1"/>
              <a:t>yao</a:t>
            </a:r>
            <a:r>
              <a:rPr lang="en-GB" baseline="0" noProof="0" dirty="0"/>
              <a:t> </a:t>
            </a:r>
            <a:r>
              <a:rPr lang="en-GB" baseline="0" noProof="0" dirty="0" err="1"/>
              <a:t>kwa</a:t>
            </a:r>
            <a:r>
              <a:rPr lang="en-GB" baseline="0" noProof="0" dirty="0"/>
              <a:t> </a:t>
            </a:r>
            <a:r>
              <a:rPr lang="en-GB" baseline="0" noProof="0" dirty="0" err="1"/>
              <a:t>muda</a:t>
            </a:r>
            <a:r>
              <a:rPr lang="en-GB" baseline="0" noProof="0" dirty="0"/>
              <a:t> </a:t>
            </a:r>
            <a:r>
              <a:rPr lang="en-GB" baseline="0" noProof="0" dirty="0" err="1"/>
              <a:t>gani</a:t>
            </a:r>
            <a:r>
              <a:rPr lang="en-GB" baseline="0" noProof="0" dirty="0"/>
              <a:t>. </a:t>
            </a:r>
            <a:r>
              <a:rPr lang="en-GB" baseline="0" noProof="0" dirty="0" err="1"/>
              <a:t>Labda</a:t>
            </a:r>
            <a:r>
              <a:rPr lang="en-GB" baseline="0" noProof="0" dirty="0"/>
              <a:t> </a:t>
            </a:r>
            <a:r>
              <a:rPr lang="en-GB" baseline="0" noProof="0" dirty="0" err="1"/>
              <a:t>washiriki</a:t>
            </a:r>
            <a:r>
              <a:rPr lang="en-GB" baseline="0" noProof="0" dirty="0"/>
              <a:t> au </a:t>
            </a:r>
            <a:r>
              <a:rPr lang="en-GB" baseline="0" noProof="0" dirty="0" err="1"/>
              <a:t>kiongozi</a:t>
            </a:r>
            <a:r>
              <a:rPr lang="en-GB" baseline="0" noProof="0" dirty="0"/>
              <a:t> </a:t>
            </a:r>
            <a:r>
              <a:rPr lang="en-GB" baseline="0" noProof="0" dirty="0" err="1"/>
              <a:t>wao</a:t>
            </a:r>
            <a:r>
              <a:rPr lang="en-GB" baseline="0" noProof="0" dirty="0"/>
              <a:t> au </a:t>
            </a:r>
            <a:r>
              <a:rPr lang="en-GB" baseline="0" noProof="0" dirty="0" err="1"/>
              <a:t>wenzao</a:t>
            </a:r>
            <a:r>
              <a:rPr lang="en-GB" baseline="0" noProof="0" dirty="0"/>
              <a:t> </a:t>
            </a:r>
            <a:r>
              <a:rPr lang="en-GB" baseline="0" noProof="0" dirty="0" err="1"/>
              <a:t>wana</a:t>
            </a:r>
            <a:r>
              <a:rPr lang="en-GB" baseline="0" noProof="0" dirty="0"/>
              <a:t> </a:t>
            </a:r>
            <a:r>
              <a:rPr lang="en-GB" baseline="0" noProof="0" dirty="0" err="1"/>
              <a:t>upendeleo</a:t>
            </a:r>
            <a:r>
              <a:rPr lang="en-GB" baseline="0" noProof="0" dirty="0"/>
              <a:t> </a:t>
            </a:r>
            <a:r>
              <a:rPr lang="en-GB" baseline="0" noProof="0" dirty="0" err="1"/>
              <a:t>fulani</a:t>
            </a:r>
            <a:r>
              <a:rPr lang="en-GB" baseline="0" noProof="0" dirty="0"/>
              <a:t> </a:t>
            </a:r>
            <a:r>
              <a:rPr lang="en-GB" baseline="0" noProof="0" dirty="0" err="1"/>
              <a:t>wanapotaka</a:t>
            </a:r>
            <a:r>
              <a:rPr lang="en-GB" baseline="0" noProof="0" dirty="0"/>
              <a:t> </a:t>
            </a:r>
            <a:r>
              <a:rPr lang="en-GB" baseline="0" noProof="0" dirty="0" err="1"/>
              <a:t>kuwepo</a:t>
            </a:r>
            <a:r>
              <a:rPr lang="en-GB" baseline="0" noProof="0" dirty="0"/>
              <a:t> (</a:t>
            </a:r>
            <a:r>
              <a:rPr lang="en-GB" baseline="0" noProof="0" dirty="0" err="1"/>
              <a:t>katika</a:t>
            </a:r>
            <a:r>
              <a:rPr lang="en-GB" baseline="0" noProof="0" dirty="0"/>
              <a:t> </a:t>
            </a:r>
            <a:r>
              <a:rPr lang="en-GB" baseline="0" noProof="0" dirty="0" err="1"/>
              <a:t>uwasilishaji</a:t>
            </a:r>
            <a:r>
              <a:rPr lang="en-GB" baseline="0" noProof="0" dirty="0"/>
              <a:t>)</a:t>
            </a:r>
            <a:r>
              <a:rPr lang="en-GB" noProof="0" dirty="0"/>
              <a:t>.</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pPr/>
              <a:t>14</a:t>
            </a:fld>
            <a:endParaRPr lang="nl-NL"/>
          </a:p>
        </p:txBody>
      </p:sp>
    </p:spTree>
    <p:extLst>
      <p:ext uri="{BB962C8B-B14F-4D97-AF65-F5344CB8AC3E}">
        <p14:creationId xmlns:p14="http://schemas.microsoft.com/office/powerpoint/2010/main" val="8547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2F0082B3-35DA-AD48-BD0D-212965A36F54}"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2F0082B3-35DA-AD48-BD0D-212965A36F54}"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2F0082B3-35DA-AD48-BD0D-212965A36F54}" type="datetimeFigureOut">
              <a:rPr lang="en-US" smtClean="0"/>
              <a:pPr/>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2F0082B3-35DA-AD48-BD0D-212965A36F54}" type="datetimeFigureOut">
              <a:rPr lang="en-US" smtClean="0"/>
              <a:pPr/>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082B3-35DA-AD48-BD0D-212965A36F54}" type="datetimeFigureOut">
              <a:rPr lang="en-US" smtClean="0"/>
              <a:pPr/>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082B3-35DA-AD48-BD0D-212965A36F54}" type="datetimeFigureOut">
              <a:rPr lang="en-US" smtClean="0"/>
              <a:pPr/>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2765211"/>
            <a:ext cx="5841484" cy="887232"/>
          </a:xfrm>
        </p:spPr>
        <p:txBody>
          <a:bodyPr>
            <a:normAutofit fontScale="90000"/>
          </a:bodyPr>
          <a:lstStyle/>
          <a:p>
            <a:pPr algn="l"/>
            <a:r>
              <a:rPr lang="en-GB" altLang="en-US" b="1" dirty="0" err="1">
                <a:solidFill>
                  <a:schemeClr val="bg1"/>
                </a:solidFill>
                <a:cs typeface="Times New Roman" panose="02020603050405020304" pitchFamily="18" charset="0"/>
              </a:rPr>
              <a:t>Mafunzo</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ya</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Wakufunzi</a:t>
            </a:r>
            <a:br>
              <a:rPr lang="en-GB" altLang="en-US" b="1" dirty="0">
                <a:solidFill>
                  <a:schemeClr val="bg1"/>
                </a:solidFill>
                <a:cs typeface="Times New Roman" panose="02020603050405020304" pitchFamily="18" charset="0"/>
              </a:rPr>
            </a:br>
            <a:r>
              <a:rPr lang="en-GB" altLang="en-US" b="1" dirty="0" err="1">
                <a:solidFill>
                  <a:schemeClr val="bg1"/>
                </a:solidFill>
                <a:cs typeface="Times New Roman" panose="02020603050405020304" pitchFamily="18" charset="0"/>
              </a:rPr>
              <a:t>Maendeleo</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ya</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Kazi</a:t>
            </a:r>
            <a:endParaRPr lang="en-US" cap="all" dirty="0">
              <a:solidFill>
                <a:schemeClr val="bg1"/>
              </a:solidFill>
              <a:latin typeface="Cubano Regular"/>
              <a:cs typeface="Cubano Regular"/>
            </a:endParaRPr>
          </a:p>
        </p:txBody>
      </p:sp>
      <p:sp>
        <p:nvSpPr>
          <p:cNvPr id="8" name="Title 1"/>
          <p:cNvSpPr txBox="1">
            <a:spLocks/>
          </p:cNvSpPr>
          <p:nvPr/>
        </p:nvSpPr>
        <p:spPr>
          <a:xfrm>
            <a:off x="685800" y="4594464"/>
            <a:ext cx="4817328" cy="1327366"/>
          </a:xfrm>
          <a:prstGeom prst="rect">
            <a:avLst/>
          </a:prstGeom>
        </p:spPr>
        <p:txBody>
          <a:bodyPr vert="horz" lIns="91440" tIns="45720" rIns="91440" bIns="45720" rtlCol="0" anchor="ctr">
            <a:normAutofit/>
          </a:bodyPr>
          <a:lstStyle/>
          <a:p>
            <a:pPr>
              <a:lnSpc>
                <a:spcPct val="80000"/>
              </a:lnSpc>
            </a:pPr>
            <a:endParaRPr lang="en-GB" altLang="en-US" sz="2000" b="1" dirty="0">
              <a:solidFill>
                <a:schemeClr val="bg1"/>
              </a:solidFill>
            </a:endParaRPr>
          </a:p>
          <a:p>
            <a:pPr>
              <a:lnSpc>
                <a:spcPct val="80000"/>
              </a:lnSpc>
            </a:pPr>
            <a:endParaRPr lang="en-GB" altLang="en-US" sz="2000" b="1" dirty="0">
              <a:solidFill>
                <a:schemeClr val="bg1"/>
              </a:solidFill>
            </a:endParaRPr>
          </a:p>
          <a:p>
            <a:pPr>
              <a:lnSpc>
                <a:spcPct val="80000"/>
              </a:lnSpc>
            </a:pPr>
            <a:r>
              <a:rPr lang="en-GB" altLang="en-US" sz="2400" b="1" dirty="0" err="1">
                <a:solidFill>
                  <a:schemeClr val="bg1"/>
                </a:solidFill>
              </a:rPr>
              <a:t>Siku</a:t>
            </a:r>
            <a:r>
              <a:rPr lang="en-GB" altLang="en-US" sz="2400" b="1" dirty="0">
                <a:solidFill>
                  <a:schemeClr val="bg1"/>
                </a:solidFill>
              </a:rPr>
              <a:t> </a:t>
            </a:r>
            <a:r>
              <a:rPr lang="en-GB" altLang="en-US" sz="2400" b="1" dirty="0" err="1">
                <a:solidFill>
                  <a:schemeClr val="bg1"/>
                </a:solidFill>
              </a:rPr>
              <a:t>ya</a:t>
            </a:r>
            <a:r>
              <a:rPr lang="en-GB" altLang="en-US" sz="2400" b="1" dirty="0">
                <a:solidFill>
                  <a:schemeClr val="bg1"/>
                </a:solidFill>
              </a:rPr>
              <a:t> 7  ‘</a:t>
            </a:r>
            <a:r>
              <a:rPr lang="en-GB" altLang="en-US" sz="2400" b="1" dirty="0" err="1">
                <a:solidFill>
                  <a:schemeClr val="bg1"/>
                </a:solidFill>
              </a:rPr>
              <a:t>Mpango</a:t>
            </a:r>
            <a:r>
              <a:rPr lang="en-GB" altLang="en-US" sz="2400" b="1" dirty="0">
                <a:solidFill>
                  <a:schemeClr val="bg1"/>
                </a:solidFill>
              </a:rPr>
              <a:t> </a:t>
            </a:r>
            <a:r>
              <a:rPr lang="en-GB" altLang="en-US" sz="2400" b="1" dirty="0" err="1">
                <a:solidFill>
                  <a:schemeClr val="bg1"/>
                </a:solidFill>
              </a:rPr>
              <a:t>kazi</a:t>
            </a:r>
            <a:r>
              <a:rPr lang="en-GB" altLang="en-US" sz="2400" b="1" dirty="0">
                <a:solidFill>
                  <a:schemeClr val="bg1"/>
                </a:solidFill>
              </a:rPr>
              <a:t> </a:t>
            </a:r>
            <a:r>
              <a:rPr lang="en-GB" altLang="en-US" sz="2400" b="1" dirty="0" err="1">
                <a:solidFill>
                  <a:schemeClr val="bg1"/>
                </a:solidFill>
              </a:rPr>
              <a:t>wako</a:t>
            </a:r>
            <a:r>
              <a:rPr lang="en-GB" altLang="en-US" sz="2400" b="1" dirty="0">
                <a:solidFill>
                  <a:schemeClr val="bg1"/>
                </a:solidFill>
              </a:rPr>
              <a:t> </a:t>
            </a:r>
            <a:r>
              <a:rPr lang="en-GB" altLang="en-US" sz="2400" b="1" dirty="0" err="1">
                <a:solidFill>
                  <a:schemeClr val="bg1"/>
                </a:solidFill>
              </a:rPr>
              <a:t>na</a:t>
            </a:r>
            <a:r>
              <a:rPr lang="en-GB" altLang="en-US" sz="2400" b="1" dirty="0">
                <a:solidFill>
                  <a:schemeClr val="bg1"/>
                </a:solidFill>
              </a:rPr>
              <a:t> </a:t>
            </a:r>
            <a:r>
              <a:rPr lang="en-GB" altLang="en-US" sz="2400" b="1" dirty="0" err="1">
                <a:solidFill>
                  <a:schemeClr val="bg1"/>
                </a:solidFill>
              </a:rPr>
              <a:t>kuomba</a:t>
            </a:r>
            <a:r>
              <a:rPr lang="en-GB" altLang="en-US" sz="2400" b="1" dirty="0">
                <a:solidFill>
                  <a:schemeClr val="bg1"/>
                </a:solidFill>
              </a:rPr>
              <a:t> </a:t>
            </a:r>
            <a:r>
              <a:rPr lang="en-GB" altLang="en-US" sz="2400" b="1" dirty="0" err="1">
                <a:solidFill>
                  <a:schemeClr val="bg1"/>
                </a:solidFill>
              </a:rPr>
              <a:t>kazi</a:t>
            </a:r>
            <a:r>
              <a:rPr lang="en-GB" altLang="en-US" sz="2400" b="1" dirty="0">
                <a:solidFill>
                  <a:schemeClr val="bg1"/>
                </a:solidFill>
              </a:rPr>
              <a:t>’</a:t>
            </a:r>
          </a:p>
          <a:p>
            <a:pPr>
              <a:lnSpc>
                <a:spcPct val="80000"/>
              </a:lnSpc>
            </a:pPr>
            <a:endParaRPr lang="en-GB" altLang="en-US" sz="2400" b="1" dirty="0">
              <a:solidFill>
                <a:schemeClr val="bg1"/>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pic>
        <p:nvPicPr>
          <p:cNvPr id="6" name="Afbeelding 5">
            <a:extLst>
              <a:ext uri="{FF2B5EF4-FFF2-40B4-BE49-F238E27FC236}">
                <a16:creationId xmlns:a16="http://schemas.microsoft.com/office/drawing/2014/main" id="{EE7F9737-75F9-3C42-98B7-B2CF193DDF30}"/>
              </a:ext>
            </a:extLst>
          </p:cNvPr>
          <p:cNvPicPr>
            <a:picLocks noChangeAspect="1"/>
          </p:cNvPicPr>
          <p:nvPr/>
        </p:nvPicPr>
        <p:blipFill>
          <a:blip r:embed="rId2"/>
          <a:stretch>
            <a:fillRect/>
          </a:stretch>
        </p:blipFill>
        <p:spPr>
          <a:xfrm>
            <a:off x="7380000" y="3060000"/>
            <a:ext cx="1876210" cy="144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err="1">
                <a:solidFill>
                  <a:srgbClr val="132831"/>
                </a:solidFill>
              </a:rPr>
              <a:t>Kuchagua</a:t>
            </a:r>
            <a:r>
              <a:rPr lang="en-GB" altLang="en-US" sz="3200" b="1" cap="all" dirty="0">
                <a:solidFill>
                  <a:srgbClr val="132831"/>
                </a:solidFill>
              </a:rPr>
              <a:t> </a:t>
            </a:r>
            <a:r>
              <a:rPr lang="en-GB" altLang="en-US" sz="3200" b="1" cap="all" dirty="0" err="1">
                <a:solidFill>
                  <a:srgbClr val="132831"/>
                </a:solidFill>
              </a:rPr>
              <a:t>mazoezi</a:t>
            </a:r>
            <a:endParaRPr lang="en-US" sz="3200" cap="all" dirty="0">
              <a:solidFill>
                <a:srgbClr val="132831"/>
              </a:solidFill>
              <a:cs typeface="Cubano Regular"/>
            </a:endParaRPr>
          </a:p>
        </p:txBody>
      </p:sp>
      <p:sp>
        <p:nvSpPr>
          <p:cNvPr id="11" name="Rectangle 10"/>
          <p:cNvSpPr/>
          <p:nvPr/>
        </p:nvSpPr>
        <p:spPr>
          <a:xfrm>
            <a:off x="781384" y="2175354"/>
            <a:ext cx="6664094" cy="4413516"/>
          </a:xfrm>
          <a:prstGeom prst="rect">
            <a:avLst/>
          </a:prstGeom>
        </p:spPr>
        <p:txBody>
          <a:bodyPr wrap="square">
            <a:spAutoFit/>
          </a:bodyPr>
          <a:lstStyle/>
          <a:p>
            <a:pPr marL="342900" indent="-342900">
              <a:lnSpc>
                <a:spcPct val="90000"/>
              </a:lnSpc>
              <a:buFont typeface="Arial" panose="020B0604020202020204" pitchFamily="34" charset="0"/>
              <a:buChar char="•"/>
              <a:defRPr/>
            </a:pPr>
            <a:r>
              <a:rPr lang="en-GB" altLang="en-US" sz="2400" dirty="0" err="1"/>
              <a:t>Katika</a:t>
            </a:r>
            <a:r>
              <a:rPr lang="en-GB" altLang="en-US" sz="2400" dirty="0"/>
              <a:t> </a:t>
            </a:r>
            <a:r>
              <a:rPr lang="en-GB" altLang="en-US" sz="2400" dirty="0" err="1"/>
              <a:t>makundi</a:t>
            </a:r>
            <a:r>
              <a:rPr lang="en-GB" altLang="en-US" sz="2400" dirty="0"/>
              <a:t> </a:t>
            </a:r>
            <a:r>
              <a:rPr lang="en-GB" altLang="en-US" sz="2400" dirty="0" err="1"/>
              <a:t>madogo</a:t>
            </a:r>
            <a:r>
              <a:rPr lang="en-GB" altLang="en-US" sz="2400" dirty="0"/>
              <a:t> </a:t>
            </a:r>
            <a:r>
              <a:rPr lang="en-GB" altLang="en-US" sz="2400" dirty="0" err="1"/>
              <a:t>madogo</a:t>
            </a:r>
            <a:r>
              <a:rPr lang="en-GB" altLang="en-US" sz="2400" dirty="0"/>
              <a:t> </a:t>
            </a:r>
            <a:r>
              <a:rPr lang="en-GB" altLang="en-US" sz="2400" dirty="0" err="1"/>
              <a:t>ya</a:t>
            </a:r>
            <a:r>
              <a:rPr lang="en-GB" altLang="en-US" sz="2400" dirty="0"/>
              <a:t> </a:t>
            </a:r>
            <a:r>
              <a:rPr lang="en-GB" altLang="en-US" sz="2400" dirty="0" err="1"/>
              <a:t>watu</a:t>
            </a:r>
            <a:r>
              <a:rPr lang="en-GB" altLang="en-US" sz="2400" dirty="0"/>
              <a:t> </a:t>
            </a:r>
            <a:r>
              <a:rPr lang="en-GB" altLang="en-US" sz="2400" dirty="0" err="1"/>
              <a:t>wanne</a:t>
            </a:r>
            <a:r>
              <a:rPr lang="en-GB" altLang="en-US" sz="2400" dirty="0"/>
              <a:t> </a:t>
            </a:r>
            <a:r>
              <a:rPr lang="en-GB" altLang="en-US" sz="2400" dirty="0" err="1"/>
              <a:t>unasoma</a:t>
            </a:r>
            <a:r>
              <a:rPr lang="en-GB" altLang="en-US" sz="2400" dirty="0"/>
              <a:t> </a:t>
            </a:r>
            <a:r>
              <a:rPr lang="en-GB" altLang="en-US" sz="2400" dirty="0" err="1"/>
              <a:t>kupitia</a:t>
            </a:r>
            <a:r>
              <a:rPr lang="en-GB" altLang="en-US" sz="2400" dirty="0"/>
              <a:t> </a:t>
            </a:r>
            <a:r>
              <a:rPr lang="en-GB" altLang="en-US" sz="2400" dirty="0" err="1"/>
              <a:t>maelezo</a:t>
            </a:r>
            <a:r>
              <a:rPr lang="en-GB" altLang="en-US" sz="2400" dirty="0"/>
              <a:t> </a:t>
            </a:r>
            <a:r>
              <a:rPr lang="en-GB" altLang="en-US" sz="2400" dirty="0" err="1"/>
              <a:t>ya</a:t>
            </a:r>
            <a:r>
              <a:rPr lang="en-GB" altLang="en-US" sz="2400" dirty="0"/>
              <a:t> </a:t>
            </a:r>
            <a:r>
              <a:rPr lang="en-GB" altLang="en-US" sz="2400" dirty="0" err="1"/>
              <a:t>jumla</a:t>
            </a:r>
            <a:r>
              <a:rPr lang="en-GB" altLang="en-US" sz="2400" dirty="0"/>
              <a:t> </a:t>
            </a:r>
            <a:r>
              <a:rPr lang="en-GB" altLang="en-US" sz="2400" dirty="0" err="1"/>
              <a:t>ya</a:t>
            </a:r>
            <a:r>
              <a:rPr lang="en-GB" altLang="en-US" sz="2400" dirty="0"/>
              <a:t> </a:t>
            </a:r>
            <a:r>
              <a:rPr lang="en-GB" altLang="en-US" sz="2400" dirty="0" err="1"/>
              <a:t>mazoezi</a:t>
            </a:r>
            <a:r>
              <a:rPr lang="en-GB" altLang="en-US" sz="2400" dirty="0"/>
              <a:t> 10 </a:t>
            </a:r>
            <a:r>
              <a:rPr lang="en-GB" altLang="en-US" sz="2400" dirty="0" err="1"/>
              <a:t>katika</a:t>
            </a:r>
            <a:r>
              <a:rPr lang="en-GB" altLang="en-US" sz="2400" dirty="0"/>
              <a:t> </a:t>
            </a:r>
            <a:r>
              <a:rPr lang="en-GB" altLang="en-US" sz="2400" dirty="0" err="1"/>
              <a:t>mada</a:t>
            </a:r>
            <a:r>
              <a:rPr lang="en-GB" altLang="en-US" sz="2400" dirty="0"/>
              <a:t> ‘</a:t>
            </a:r>
            <a:r>
              <a:rPr lang="en-GB" altLang="en-US" sz="2400" dirty="0" err="1"/>
              <a:t>mpango</a:t>
            </a:r>
            <a:r>
              <a:rPr lang="en-GB" altLang="en-US" sz="2400" dirty="0"/>
              <a:t> </a:t>
            </a:r>
            <a:r>
              <a:rPr lang="en-GB" altLang="en-US" sz="2400" dirty="0" err="1"/>
              <a:t>kazi</a:t>
            </a:r>
            <a:r>
              <a:rPr lang="en-GB" altLang="en-US" sz="2400" dirty="0"/>
              <a:t> </a:t>
            </a:r>
            <a:r>
              <a:rPr lang="en-GB" altLang="en-US" sz="2400" dirty="0" err="1"/>
              <a:t>wako</a:t>
            </a:r>
            <a:r>
              <a:rPr lang="en-GB" altLang="en-US" sz="2400" dirty="0"/>
              <a:t> </a:t>
            </a:r>
            <a:r>
              <a:rPr lang="en-GB" altLang="en-US" sz="2400" dirty="0" err="1"/>
              <a:t>na</a:t>
            </a:r>
            <a:r>
              <a:rPr lang="en-GB" altLang="en-US" sz="2400" dirty="0"/>
              <a:t> </a:t>
            </a:r>
            <a:r>
              <a:rPr lang="en-GB" altLang="en-US" sz="2400" dirty="0" err="1"/>
              <a:t>kuomba</a:t>
            </a:r>
            <a:r>
              <a:rPr lang="en-GB" altLang="en-US" sz="2400" dirty="0"/>
              <a:t> </a:t>
            </a:r>
            <a:r>
              <a:rPr lang="en-GB" altLang="en-US" sz="2400" dirty="0" err="1"/>
              <a:t>kazi</a:t>
            </a:r>
            <a:r>
              <a:rPr lang="en-GB" altLang="en-US" sz="2400" dirty="0"/>
              <a:t>’. </a:t>
            </a:r>
            <a:r>
              <a:rPr lang="en-GB" altLang="en-US" sz="2400" dirty="0" err="1"/>
              <a:t>Kila</a:t>
            </a:r>
            <a:r>
              <a:rPr lang="en-GB" altLang="en-US" sz="2400" dirty="0"/>
              <a:t> </a:t>
            </a:r>
            <a:r>
              <a:rPr lang="en-GB" altLang="en-US" sz="2400" dirty="0" err="1"/>
              <a:t>kundi</a:t>
            </a:r>
            <a:r>
              <a:rPr lang="en-GB" altLang="en-US" sz="2400" dirty="0"/>
              <a:t> </a:t>
            </a:r>
            <a:r>
              <a:rPr lang="en-GB" altLang="en-US" sz="2400" dirty="0" err="1"/>
              <a:t>linapata</a:t>
            </a:r>
            <a:r>
              <a:rPr lang="en-GB" altLang="en-US" sz="2400" dirty="0"/>
              <a:t> </a:t>
            </a:r>
            <a:r>
              <a:rPr lang="en-GB" altLang="en-US" sz="2400" dirty="0" err="1"/>
              <a:t>sehemu</a:t>
            </a:r>
            <a:r>
              <a:rPr lang="en-GB" altLang="en-US" sz="2400" dirty="0"/>
              <a:t> </a:t>
            </a:r>
            <a:r>
              <a:rPr lang="en-GB" altLang="en-US" sz="2400" dirty="0" err="1"/>
              <a:t>tofauti</a:t>
            </a:r>
            <a:r>
              <a:rPr lang="en-GB" altLang="en-US" sz="2400" dirty="0"/>
              <a:t> </a:t>
            </a:r>
            <a:r>
              <a:rPr lang="en-GB" altLang="en-US" sz="2400" dirty="0" err="1"/>
              <a:t>ya</a:t>
            </a:r>
            <a:r>
              <a:rPr lang="en-GB" altLang="en-US" sz="2400" dirty="0"/>
              <a:t> </a:t>
            </a:r>
            <a:r>
              <a:rPr lang="en-GB" altLang="en-US" sz="2400" dirty="0" err="1"/>
              <a:t>maelezo</a:t>
            </a:r>
            <a:r>
              <a:rPr lang="en-GB" altLang="en-US" sz="2400" dirty="0"/>
              <a:t> </a:t>
            </a:r>
            <a:r>
              <a:rPr lang="en-GB" altLang="en-US" sz="2400" dirty="0" err="1"/>
              <a:t>ya</a:t>
            </a:r>
            <a:r>
              <a:rPr lang="en-GB" altLang="en-US" sz="2400" dirty="0"/>
              <a:t> </a:t>
            </a:r>
            <a:r>
              <a:rPr lang="en-GB" altLang="en-US" sz="2400" dirty="0" err="1"/>
              <a:t>jumla</a:t>
            </a:r>
            <a:r>
              <a:rPr lang="en-GB" altLang="en-US" sz="2400" dirty="0"/>
              <a:t>;</a:t>
            </a:r>
          </a:p>
          <a:p>
            <a:pPr>
              <a:lnSpc>
                <a:spcPct val="90000"/>
              </a:lnSpc>
              <a:defRPr/>
            </a:pPr>
            <a:endParaRPr lang="en-GB" altLang="en-US" sz="2400" dirty="0"/>
          </a:p>
          <a:p>
            <a:pPr marL="342900" indent="-342900">
              <a:lnSpc>
                <a:spcPct val="90000"/>
              </a:lnSpc>
              <a:buFont typeface="Arial" panose="020B0604020202020204" pitchFamily="34" charset="0"/>
              <a:buChar char="•"/>
              <a:defRPr/>
            </a:pPr>
            <a:r>
              <a:rPr lang="en-GB" altLang="en-US" sz="2400" dirty="0" err="1"/>
              <a:t>Jadili</a:t>
            </a:r>
            <a:r>
              <a:rPr lang="en-GB" altLang="en-US" sz="2400" dirty="0"/>
              <a:t> </a:t>
            </a:r>
            <a:r>
              <a:rPr lang="en-GB" altLang="en-US" sz="2400" dirty="0" err="1"/>
              <a:t>ni</a:t>
            </a:r>
            <a:r>
              <a:rPr lang="en-GB" altLang="en-US" sz="2400" dirty="0"/>
              <a:t> </a:t>
            </a:r>
            <a:r>
              <a:rPr lang="en-GB" altLang="en-US" sz="2400" dirty="0" err="1"/>
              <a:t>mazoezi</a:t>
            </a:r>
            <a:r>
              <a:rPr lang="en-GB" altLang="en-US" sz="2400" dirty="0"/>
              <a:t> </a:t>
            </a:r>
            <a:r>
              <a:rPr lang="en-GB" altLang="en-US" sz="2400" dirty="0" err="1"/>
              <a:t>yapi</a:t>
            </a:r>
            <a:r>
              <a:rPr lang="en-GB" altLang="en-US" sz="2400" dirty="0"/>
              <a:t> </a:t>
            </a:r>
            <a:r>
              <a:rPr lang="en-GB" altLang="en-US" sz="2400" dirty="0" err="1"/>
              <a:t>yatakuwa</a:t>
            </a:r>
            <a:r>
              <a:rPr lang="en-GB" altLang="en-US" sz="2400" dirty="0"/>
              <a:t> </a:t>
            </a:r>
            <a:r>
              <a:rPr lang="en-GB" altLang="en-US" sz="2400" dirty="0" err="1"/>
              <a:t>sahihi</a:t>
            </a:r>
            <a:r>
              <a:rPr lang="en-GB" altLang="en-US" sz="2400" dirty="0"/>
              <a:t> </a:t>
            </a:r>
            <a:r>
              <a:rPr lang="en-GB" altLang="en-US" sz="2400" dirty="0" err="1"/>
              <a:t>kuchagua</a:t>
            </a:r>
            <a:r>
              <a:rPr lang="en-GB" altLang="en-US" sz="2400" dirty="0"/>
              <a:t> </a:t>
            </a:r>
            <a:r>
              <a:rPr lang="en-GB" altLang="en-US" sz="2400" dirty="0" err="1"/>
              <a:t>kwa</a:t>
            </a:r>
            <a:r>
              <a:rPr lang="en-GB" altLang="en-US" sz="2400" dirty="0"/>
              <a:t> </a:t>
            </a:r>
            <a:r>
              <a:rPr lang="en-GB" altLang="en-US" sz="2400" dirty="0" err="1"/>
              <a:t>kundi</a:t>
            </a:r>
            <a:r>
              <a:rPr lang="en-GB" altLang="en-US" sz="2400" dirty="0"/>
              <a:t> </a:t>
            </a:r>
            <a:r>
              <a:rPr lang="en-GB" altLang="en-US" sz="2400" dirty="0" err="1"/>
              <a:t>lako</a:t>
            </a:r>
            <a:r>
              <a:rPr lang="en-GB" altLang="en-US" sz="2400" dirty="0"/>
              <a:t> </a:t>
            </a:r>
            <a:r>
              <a:rPr lang="en-GB" altLang="en-US" sz="2400" dirty="0" err="1"/>
              <a:t>mwenyewe</a:t>
            </a:r>
            <a:r>
              <a:rPr lang="en-GB" altLang="en-US" sz="2400" dirty="0"/>
              <a:t> la </a:t>
            </a:r>
            <a:r>
              <a:rPr lang="en-GB" altLang="en-US" sz="2400" dirty="0" err="1"/>
              <a:t>vijana</a:t>
            </a:r>
            <a:r>
              <a:rPr lang="en-GB" altLang="en-US" sz="2400" dirty="0"/>
              <a:t> </a:t>
            </a:r>
            <a:r>
              <a:rPr lang="en-GB" altLang="en-US" sz="2400" dirty="0" err="1"/>
              <a:t>na</a:t>
            </a:r>
            <a:r>
              <a:rPr lang="en-GB" altLang="en-US" sz="2400" dirty="0"/>
              <a:t> </a:t>
            </a:r>
            <a:r>
              <a:rPr lang="en-GB" altLang="en-US" sz="2400" dirty="0" err="1"/>
              <a:t>eleza</a:t>
            </a:r>
            <a:r>
              <a:rPr lang="en-GB" altLang="en-US" sz="2400" dirty="0"/>
              <a:t> </a:t>
            </a:r>
            <a:r>
              <a:rPr lang="en-GB" altLang="en-US" sz="2400" dirty="0" err="1"/>
              <a:t>kwanini</a:t>
            </a:r>
            <a:r>
              <a:rPr lang="en-GB" altLang="en-US" sz="2400" dirty="0"/>
              <a:t>?;</a:t>
            </a:r>
          </a:p>
          <a:p>
            <a:pPr marL="342900" indent="-342900">
              <a:lnSpc>
                <a:spcPct val="90000"/>
              </a:lnSpc>
              <a:defRPr/>
            </a:pPr>
            <a:endParaRPr lang="en-GB" altLang="en-US" sz="2400" dirty="0"/>
          </a:p>
          <a:p>
            <a:pPr marL="342900" indent="-342900">
              <a:lnSpc>
                <a:spcPct val="90000"/>
              </a:lnSpc>
              <a:buFont typeface="Arial" panose="020B0604020202020204" pitchFamily="34" charset="0"/>
              <a:buChar char="•"/>
              <a:defRPr/>
            </a:pPr>
            <a:r>
              <a:rPr lang="en-GB" altLang="en-US" sz="2400" dirty="0" err="1"/>
              <a:t>Chagua</a:t>
            </a:r>
            <a:r>
              <a:rPr lang="en-GB" altLang="en-US" sz="2400" dirty="0"/>
              <a:t> </a:t>
            </a:r>
            <a:r>
              <a:rPr lang="en-GB" altLang="en-US" sz="2400" dirty="0" err="1"/>
              <a:t>mazoezi</a:t>
            </a:r>
            <a:r>
              <a:rPr lang="en-GB" altLang="en-US" sz="2400" dirty="0"/>
              <a:t> 3 -5, </a:t>
            </a:r>
            <a:r>
              <a:rPr lang="en-GB" altLang="en-US" sz="2400" dirty="0" err="1"/>
              <a:t>kwa</a:t>
            </a:r>
            <a:r>
              <a:rPr lang="en-GB" altLang="en-US" sz="2400" dirty="0"/>
              <a:t> </a:t>
            </a:r>
            <a:r>
              <a:rPr lang="en-GB" altLang="en-US" sz="2400" dirty="0" err="1"/>
              <a:t>ajili</a:t>
            </a:r>
            <a:r>
              <a:rPr lang="en-GB" altLang="en-US" sz="2400" dirty="0"/>
              <a:t> </a:t>
            </a:r>
            <a:r>
              <a:rPr lang="en-GB" altLang="en-US" sz="2400" dirty="0" err="1"/>
              <a:t>ya</a:t>
            </a:r>
            <a:r>
              <a:rPr lang="en-GB" altLang="en-US" sz="2400" dirty="0"/>
              <a:t> </a:t>
            </a:r>
            <a:r>
              <a:rPr lang="en-GB" altLang="en-US" sz="2400" dirty="0" err="1"/>
              <a:t>programu</a:t>
            </a:r>
            <a:r>
              <a:rPr lang="en-GB" altLang="en-US" sz="2400" dirty="0"/>
              <a:t> </a:t>
            </a:r>
            <a:r>
              <a:rPr lang="en-GB" altLang="en-US" sz="2400" dirty="0" err="1"/>
              <a:t>yako</a:t>
            </a:r>
            <a:r>
              <a:rPr lang="en-GB" altLang="en-US" sz="2400" dirty="0"/>
              <a:t> </a:t>
            </a:r>
            <a:r>
              <a:rPr lang="en-GB" altLang="en-US" sz="2400" dirty="0" err="1"/>
              <a:t>ya</a:t>
            </a:r>
            <a:r>
              <a:rPr lang="en-GB" altLang="en-US" sz="2400" dirty="0"/>
              <a:t> </a:t>
            </a:r>
            <a:r>
              <a:rPr lang="en-GB" altLang="en-US" sz="2400" dirty="0" err="1"/>
              <a:t>mafunzo</a:t>
            </a:r>
            <a:r>
              <a:rPr lang="en-GB" altLang="en-US" sz="2400" dirty="0"/>
              <a:t> </a:t>
            </a:r>
            <a:r>
              <a:rPr lang="en-GB" altLang="en-US" sz="2400" dirty="0" err="1"/>
              <a:t>ya</a:t>
            </a:r>
            <a:r>
              <a:rPr lang="en-GB" altLang="en-US" sz="2400" dirty="0"/>
              <a:t> </a:t>
            </a:r>
            <a:r>
              <a:rPr lang="en-GB" altLang="en-US" sz="2400" dirty="0" err="1"/>
              <a:t>taaluma</a:t>
            </a:r>
            <a:r>
              <a:rPr lang="en-GB" altLang="en-US" sz="2400" dirty="0"/>
              <a:t> </a:t>
            </a:r>
            <a:r>
              <a:rPr lang="en-GB" altLang="en-US" sz="2400" dirty="0" err="1"/>
              <a:t>uliyochagua</a:t>
            </a:r>
            <a:r>
              <a:rPr lang="en-GB" altLang="en-US" sz="2400" dirty="0"/>
              <a:t>, </a:t>
            </a:r>
            <a:r>
              <a:rPr lang="en-GB" altLang="en-US" sz="2400" dirty="0" err="1"/>
              <a:t>pia</a:t>
            </a:r>
            <a:r>
              <a:rPr lang="en-GB" altLang="en-US" sz="2400" dirty="0"/>
              <a:t> </a:t>
            </a:r>
            <a:r>
              <a:rPr lang="en-GB" altLang="en-US" sz="2400" dirty="0" err="1"/>
              <a:t>kutoka</a:t>
            </a:r>
            <a:r>
              <a:rPr lang="en-GB" altLang="en-US" sz="2400" dirty="0"/>
              <a:t> </a:t>
            </a:r>
            <a:r>
              <a:rPr lang="en-GB" altLang="en-US" sz="2400" dirty="0" err="1"/>
              <a:t>sehemu</a:t>
            </a:r>
            <a:r>
              <a:rPr lang="en-GB" altLang="en-US" sz="2400" dirty="0"/>
              <a:t> </a:t>
            </a:r>
            <a:r>
              <a:rPr lang="en-GB" altLang="en-US" sz="2400" dirty="0" err="1"/>
              <a:t>nyengine</a:t>
            </a:r>
            <a:r>
              <a:rPr lang="en-GB" altLang="en-US" sz="2400" dirty="0"/>
              <a:t> </a:t>
            </a:r>
            <a:r>
              <a:rPr lang="en-GB" altLang="en-US" sz="2400" dirty="0" err="1"/>
              <a:t>za</a:t>
            </a:r>
            <a:r>
              <a:rPr lang="en-GB" altLang="en-US" sz="2400" dirty="0"/>
              <a:t> </a:t>
            </a:r>
            <a:r>
              <a:rPr lang="en-GB" altLang="en-US" sz="2400" dirty="0" err="1"/>
              <a:t>mada</a:t>
            </a:r>
            <a:r>
              <a:rPr lang="en-GB" altLang="en-US" sz="2400" dirty="0"/>
              <a:t>;</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52202DAE-A1EE-334D-9791-05AE7C313CD3}"/>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5462FB29-E8CF-3B46-B3D9-B896792D5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057605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err="1">
                <a:solidFill>
                  <a:srgbClr val="132831"/>
                </a:solidFill>
              </a:rPr>
              <a:t>Kuchagua</a:t>
            </a:r>
            <a:r>
              <a:rPr lang="en-GB" altLang="en-US" sz="3200" b="1" cap="all" dirty="0">
                <a:solidFill>
                  <a:srgbClr val="132831"/>
                </a:solidFill>
              </a:rPr>
              <a:t> </a:t>
            </a:r>
            <a:r>
              <a:rPr lang="en-GB" altLang="en-US" sz="3200" b="1" cap="all" dirty="0" err="1">
                <a:solidFill>
                  <a:srgbClr val="132831"/>
                </a:solidFill>
              </a:rPr>
              <a:t>mazoezi</a:t>
            </a:r>
            <a:r>
              <a:rPr lang="en-GB" altLang="en-US" sz="3200" b="1" cap="all" dirty="0">
                <a:solidFill>
                  <a:srgbClr val="132831"/>
                </a:solidFill>
              </a:rPr>
              <a:t> (</a:t>
            </a:r>
            <a:r>
              <a:rPr lang="en-GB" altLang="en-US" sz="3200" b="1" cap="all" dirty="0" err="1">
                <a:solidFill>
                  <a:srgbClr val="132831"/>
                </a:solidFill>
              </a:rPr>
              <a:t>inaendelea</a:t>
            </a:r>
            <a:r>
              <a:rPr lang="en-GB" altLang="en-US" sz="3200" b="1" cap="all" dirty="0">
                <a:solidFill>
                  <a:srgbClr val="132831"/>
                </a:solidFill>
              </a:rPr>
              <a:t>)</a:t>
            </a:r>
            <a:endParaRPr lang="en-US" sz="3200" cap="all" dirty="0">
              <a:solidFill>
                <a:srgbClr val="132831"/>
              </a:solidFill>
              <a:cs typeface="Cubano Regular"/>
            </a:endParaRPr>
          </a:p>
        </p:txBody>
      </p:sp>
      <p:sp>
        <p:nvSpPr>
          <p:cNvPr id="11" name="Rectangle 10"/>
          <p:cNvSpPr/>
          <p:nvPr/>
        </p:nvSpPr>
        <p:spPr>
          <a:xfrm>
            <a:off x="781384" y="2175354"/>
            <a:ext cx="6664094" cy="4081117"/>
          </a:xfrm>
          <a:prstGeom prst="rect">
            <a:avLst/>
          </a:prstGeom>
        </p:spPr>
        <p:txBody>
          <a:bodyPr wrap="square">
            <a:spAutoFit/>
          </a:bodyPr>
          <a:lstStyle/>
          <a:p>
            <a:pPr marL="342900" indent="-342900">
              <a:lnSpc>
                <a:spcPct val="90000"/>
              </a:lnSpc>
              <a:buFont typeface="Arial" panose="020B0604020202020204" pitchFamily="34" charset="0"/>
              <a:buChar char="•"/>
              <a:defRPr/>
            </a:pPr>
            <a:r>
              <a:rPr lang="en-GB" altLang="en-US" sz="2400" dirty="0" err="1"/>
              <a:t>Chagua</a:t>
            </a:r>
            <a:r>
              <a:rPr lang="en-GB" altLang="en-US" sz="2400" dirty="0"/>
              <a:t> </a:t>
            </a:r>
            <a:r>
              <a:rPr lang="en-GB" altLang="en-US" sz="2400" dirty="0" err="1"/>
              <a:t>zoezi</a:t>
            </a:r>
            <a:r>
              <a:rPr lang="en-GB" altLang="en-US" sz="2400" dirty="0"/>
              <a:t> </a:t>
            </a:r>
            <a:r>
              <a:rPr lang="en-GB" altLang="en-US" sz="2400" dirty="0" err="1"/>
              <a:t>moja</a:t>
            </a:r>
            <a:r>
              <a:rPr lang="en-GB" altLang="en-US" sz="2400" dirty="0"/>
              <a:t> </a:t>
            </a:r>
            <a:r>
              <a:rPr lang="en-GB" altLang="en-US" sz="2400" dirty="0" err="1"/>
              <a:t>unalotaka</a:t>
            </a:r>
            <a:r>
              <a:rPr lang="en-GB" altLang="en-US" sz="2400" dirty="0"/>
              <a:t> </a:t>
            </a:r>
            <a:r>
              <a:rPr lang="en-GB" altLang="en-US" sz="2400" dirty="0" err="1"/>
              <a:t>kutoa</a:t>
            </a:r>
            <a:r>
              <a:rPr lang="en-GB" altLang="en-US" sz="2400" dirty="0"/>
              <a:t> </a:t>
            </a:r>
            <a:r>
              <a:rPr lang="en-GB" altLang="en-US" sz="2400" dirty="0" err="1"/>
              <a:t>katika</a:t>
            </a:r>
            <a:r>
              <a:rPr lang="en-GB" altLang="en-US" sz="2400" dirty="0"/>
              <a:t> </a:t>
            </a:r>
            <a:r>
              <a:rPr lang="en-GB" altLang="en-US" sz="2400" dirty="0" err="1"/>
              <a:t>kundi</a:t>
            </a:r>
            <a:r>
              <a:rPr lang="en-GB" altLang="en-US" sz="2400" dirty="0"/>
              <a:t> </a:t>
            </a:r>
            <a:r>
              <a:rPr lang="en-GB" altLang="en-US" sz="2400" dirty="0" err="1"/>
              <a:t>hili</a:t>
            </a:r>
            <a:r>
              <a:rPr lang="en-GB" altLang="en-US" sz="2400" dirty="0"/>
              <a:t>; </a:t>
            </a:r>
            <a:r>
              <a:rPr lang="en-GB" altLang="en-US" sz="2400" dirty="0" err="1"/>
              <a:t>usichague</a:t>
            </a:r>
            <a:r>
              <a:rPr lang="en-GB" altLang="en-US" sz="2400" dirty="0"/>
              <a:t> </a:t>
            </a:r>
            <a:r>
              <a:rPr lang="en-GB" altLang="en-US" sz="2400" dirty="0" err="1"/>
              <a:t>lile</a:t>
            </a:r>
            <a:r>
              <a:rPr lang="en-GB" altLang="en-US" sz="2400" dirty="0"/>
              <a:t> </a:t>
            </a:r>
            <a:r>
              <a:rPr lang="en-GB" altLang="en-US" sz="2400" dirty="0" err="1"/>
              <a:t>ambalo</a:t>
            </a:r>
            <a:r>
              <a:rPr lang="en-GB" altLang="en-US" sz="2400" dirty="0"/>
              <a:t> </a:t>
            </a:r>
            <a:r>
              <a:rPr lang="en-GB" altLang="en-US" sz="2400" dirty="0" err="1"/>
              <a:t>linachukua</a:t>
            </a:r>
            <a:r>
              <a:rPr lang="en-GB" altLang="en-US" sz="2400" dirty="0"/>
              <a:t> </a:t>
            </a:r>
            <a:r>
              <a:rPr lang="en-GB" altLang="en-US" sz="2400" dirty="0" err="1"/>
              <a:t>muda</a:t>
            </a:r>
            <a:r>
              <a:rPr lang="en-GB" altLang="en-US" sz="2400" dirty="0"/>
              <a:t> </a:t>
            </a:r>
            <a:r>
              <a:rPr lang="en-GB" altLang="en-US" sz="2400" dirty="0" err="1"/>
              <a:t>mrefu</a:t>
            </a:r>
            <a:r>
              <a:rPr lang="en-GB" altLang="en-US" sz="2400" dirty="0"/>
              <a:t>;</a:t>
            </a:r>
          </a:p>
          <a:p>
            <a:pPr>
              <a:lnSpc>
                <a:spcPct val="90000"/>
              </a:lnSpc>
              <a:defRPr/>
            </a:pPr>
            <a:endParaRPr lang="en-GB" altLang="en-US" sz="2400" dirty="0"/>
          </a:p>
          <a:p>
            <a:pPr marL="342900" indent="-342900">
              <a:lnSpc>
                <a:spcPct val="90000"/>
              </a:lnSpc>
              <a:buFont typeface="Arial" panose="020B0604020202020204" pitchFamily="34" charset="0"/>
              <a:buChar char="•"/>
              <a:defRPr/>
            </a:pPr>
            <a:r>
              <a:rPr lang="en-GB" altLang="en-US" sz="2400" dirty="0" err="1"/>
              <a:t>Andaa</a:t>
            </a:r>
            <a:r>
              <a:rPr lang="en-GB" altLang="en-US" sz="2400" dirty="0"/>
              <a:t> </a:t>
            </a:r>
            <a:r>
              <a:rPr lang="en-GB" altLang="en-US" sz="2400" dirty="0" err="1"/>
              <a:t>zoezi</a:t>
            </a:r>
            <a:r>
              <a:rPr lang="en-GB" altLang="en-US" sz="2400" dirty="0"/>
              <a:t> </a:t>
            </a:r>
            <a:r>
              <a:rPr lang="en-GB" altLang="en-US" sz="2400" dirty="0" err="1"/>
              <a:t>hilo</a:t>
            </a:r>
            <a:r>
              <a:rPr lang="en-GB" altLang="en-US" sz="2400" dirty="0"/>
              <a:t> </a:t>
            </a:r>
            <a:r>
              <a:rPr lang="en-GB" altLang="en-US" sz="2400" dirty="0" err="1"/>
              <a:t>kwa</a:t>
            </a:r>
            <a:r>
              <a:rPr lang="en-GB" altLang="en-US" sz="2400" dirty="0"/>
              <a:t> </a:t>
            </a:r>
            <a:r>
              <a:rPr lang="en-GB" altLang="en-US" sz="2400" dirty="0" err="1"/>
              <a:t>kujaribu</a:t>
            </a:r>
            <a:r>
              <a:rPr lang="en-GB" altLang="en-US" sz="2400" dirty="0"/>
              <a:t>; </a:t>
            </a:r>
          </a:p>
          <a:p>
            <a:pPr>
              <a:lnSpc>
                <a:spcPct val="90000"/>
              </a:lnSpc>
              <a:defRPr/>
            </a:pPr>
            <a:endParaRPr lang="en-GB" altLang="en-US" sz="2400" dirty="0"/>
          </a:p>
          <a:p>
            <a:pPr marL="342900" indent="-342900">
              <a:lnSpc>
                <a:spcPct val="90000"/>
              </a:lnSpc>
              <a:buFont typeface="Arial" panose="020B0604020202020204" pitchFamily="34" charset="0"/>
              <a:buChar char="•"/>
              <a:defRPr/>
            </a:pPr>
            <a:r>
              <a:rPr lang="en-GB" altLang="en-US" sz="2400" dirty="0"/>
              <a:t>Kwanza, </a:t>
            </a:r>
            <a:r>
              <a:rPr lang="en-GB" altLang="en-US" sz="2400" dirty="0" err="1"/>
              <a:t>watu</a:t>
            </a:r>
            <a:r>
              <a:rPr lang="en-GB" altLang="en-US" sz="2400" dirty="0"/>
              <a:t> </a:t>
            </a:r>
            <a:r>
              <a:rPr lang="en-GB" altLang="en-US" sz="2400" dirty="0" err="1"/>
              <a:t>ambao</a:t>
            </a:r>
            <a:r>
              <a:rPr lang="en-GB" altLang="en-US" sz="2400" dirty="0"/>
              <a:t> </a:t>
            </a:r>
            <a:r>
              <a:rPr lang="en-GB" altLang="en-US" sz="2400" dirty="0" err="1"/>
              <a:t>bado</a:t>
            </a:r>
            <a:r>
              <a:rPr lang="en-GB" altLang="en-US" sz="2400" dirty="0"/>
              <a:t> </a:t>
            </a:r>
            <a:r>
              <a:rPr lang="en-GB" altLang="en-US" sz="2400" dirty="0" err="1"/>
              <a:t>hawajaonesha</a:t>
            </a:r>
            <a:r>
              <a:rPr lang="en-GB" altLang="en-US" sz="2400" dirty="0"/>
              <a:t> </a:t>
            </a:r>
            <a:r>
              <a:rPr lang="en-GB" altLang="en-US" sz="2400" dirty="0" err="1"/>
              <a:t>zoezi</a:t>
            </a:r>
            <a:r>
              <a:rPr lang="en-GB" altLang="en-US" sz="2400" dirty="0"/>
              <a:t> </a:t>
            </a:r>
            <a:r>
              <a:rPr lang="en-GB" altLang="en-US" sz="2400" dirty="0" err="1"/>
              <a:t>lolote</a:t>
            </a:r>
            <a:r>
              <a:rPr lang="en-GB" altLang="en-US" sz="2400" dirty="0"/>
              <a:t> </a:t>
            </a:r>
            <a:r>
              <a:rPr lang="en-GB" altLang="en-US" sz="2400" dirty="0" err="1"/>
              <a:t>kama</a:t>
            </a:r>
            <a:r>
              <a:rPr lang="en-GB" altLang="en-US" sz="2400" dirty="0"/>
              <a:t> </a:t>
            </a:r>
            <a:r>
              <a:rPr lang="en-GB" altLang="en-US" sz="2400" dirty="0" err="1"/>
              <a:t>mkufunzi</a:t>
            </a:r>
            <a:r>
              <a:rPr lang="en-GB" altLang="en-US" sz="2400" dirty="0"/>
              <a:t> </a:t>
            </a:r>
            <a:r>
              <a:rPr lang="en-GB" altLang="en-US" sz="2400" dirty="0" err="1"/>
              <a:t>mkuu</a:t>
            </a:r>
            <a:r>
              <a:rPr lang="en-GB" altLang="en-US" sz="2400" dirty="0"/>
              <a:t>, </a:t>
            </a:r>
            <a:r>
              <a:rPr lang="en-GB" altLang="en-US" sz="2400" dirty="0" err="1"/>
              <a:t>achukue</a:t>
            </a:r>
            <a:r>
              <a:rPr lang="en-GB" altLang="en-US" sz="2400" dirty="0"/>
              <a:t> </a:t>
            </a:r>
            <a:r>
              <a:rPr lang="en-GB" altLang="en-US" sz="2400" dirty="0" err="1"/>
              <a:t>zamu</a:t>
            </a:r>
            <a:r>
              <a:rPr lang="en-GB" altLang="en-US" sz="2400" dirty="0"/>
              <a:t>. </a:t>
            </a:r>
          </a:p>
          <a:p>
            <a:pPr marL="342900" indent="-342900">
              <a:lnSpc>
                <a:spcPct val="90000"/>
              </a:lnSpc>
              <a:defRPr/>
            </a:pPr>
            <a:endParaRPr lang="en-GB" altLang="en-US" sz="2400" dirty="0"/>
          </a:p>
          <a:p>
            <a:pPr>
              <a:lnSpc>
                <a:spcPct val="90000"/>
              </a:lnSpc>
              <a:defRPr/>
            </a:pPr>
            <a:endParaRPr lang="en-GB" altLang="en-US" sz="2400" dirty="0"/>
          </a:p>
          <a:p>
            <a:pPr marL="342900" indent="-342900">
              <a:lnSpc>
                <a:spcPct val="90000"/>
              </a:lnSpc>
              <a:buFont typeface="Arial" panose="020B0604020202020204" pitchFamily="34" charset="0"/>
              <a:buChar char="•"/>
              <a:defRPr/>
            </a:pPr>
            <a:endParaRPr lang="en-GB" altLang="en-US" sz="2400" dirty="0"/>
          </a:p>
          <a:p>
            <a:pPr marL="342900" indent="-342900">
              <a:lnSpc>
                <a:spcPct val="90000"/>
              </a:lnSpc>
              <a:buFont typeface="Arial" panose="020B0604020202020204" pitchFamily="34" charset="0"/>
              <a:buChar char="•"/>
              <a:defRPr/>
            </a:pPr>
            <a:endParaRPr lang="en-GB" alt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92E733B8-420A-3C41-920B-AF7E2FD62B99}"/>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1E3266A9-0B50-8142-9E09-6B1227CF69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715136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Tafakuri </a:t>
            </a:r>
            <a:r>
              <a:rPr lang="en-GB" altLang="en-US" sz="3200" b="1" cap="all" dirty="0" err="1">
                <a:solidFill>
                  <a:srgbClr val="132831"/>
                </a:solidFill>
              </a:rPr>
              <a:t>za</a:t>
            </a:r>
            <a:r>
              <a:rPr lang="en-GB" altLang="en-US" sz="3200" b="1" cap="all" dirty="0">
                <a:solidFill>
                  <a:srgbClr val="132831"/>
                </a:solidFill>
              </a:rPr>
              <a:t> </a:t>
            </a:r>
            <a:r>
              <a:rPr lang="en-GB" altLang="en-US" sz="3200" b="1" cap="all" dirty="0" err="1">
                <a:solidFill>
                  <a:srgbClr val="132831"/>
                </a:solidFill>
              </a:rPr>
              <a:t>kitabu</a:t>
            </a:r>
            <a:r>
              <a:rPr lang="en-GB" altLang="en-US" sz="3200" b="1" cap="all" dirty="0">
                <a:solidFill>
                  <a:srgbClr val="132831"/>
                </a:solidFill>
              </a:rPr>
              <a:t> cha </a:t>
            </a:r>
            <a:r>
              <a:rPr lang="en-GB" altLang="en-US" sz="3200" b="1" cap="all" dirty="0" err="1">
                <a:solidFill>
                  <a:srgbClr val="132831"/>
                </a:solidFill>
              </a:rPr>
              <a:t>kumbukumbu</a:t>
            </a:r>
            <a:endParaRPr lang="en-US" sz="3200" cap="all" dirty="0">
              <a:solidFill>
                <a:srgbClr val="132831"/>
              </a:solidFill>
              <a:cs typeface="Cubano Regular"/>
            </a:endParaRPr>
          </a:p>
        </p:txBody>
      </p:sp>
      <p:sp>
        <p:nvSpPr>
          <p:cNvPr id="11" name="Rectangle 10"/>
          <p:cNvSpPr/>
          <p:nvPr/>
        </p:nvSpPr>
        <p:spPr>
          <a:xfrm>
            <a:off x="781384" y="2175354"/>
            <a:ext cx="6664094" cy="3785652"/>
          </a:xfrm>
          <a:prstGeom prst="rect">
            <a:avLst/>
          </a:prstGeom>
        </p:spPr>
        <p:txBody>
          <a:bodyPr wrap="square">
            <a:spAutoFit/>
          </a:bodyPr>
          <a:lstStyle/>
          <a:p>
            <a:pPr marL="342900" indent="-342900">
              <a:buFont typeface="Arial" panose="020B0604020202020204" pitchFamily="34" charset="0"/>
              <a:buChar char="•"/>
              <a:defRPr/>
            </a:pPr>
            <a:r>
              <a:rPr lang="en-GB" altLang="nl-NL" sz="2400" dirty="0" err="1"/>
              <a:t>Andika</a:t>
            </a:r>
            <a:r>
              <a:rPr lang="en-GB" altLang="nl-NL" sz="2400" dirty="0"/>
              <a:t> </a:t>
            </a:r>
            <a:r>
              <a:rPr lang="en-GB" altLang="nl-NL" sz="2400" dirty="0" err="1"/>
              <a:t>katika</a:t>
            </a:r>
            <a:r>
              <a:rPr lang="en-GB" altLang="nl-NL" sz="2400" dirty="0"/>
              <a:t> </a:t>
            </a:r>
            <a:r>
              <a:rPr lang="en-GB" altLang="nl-NL" sz="2400" dirty="0" err="1"/>
              <a:t>kitabu</a:t>
            </a:r>
            <a:r>
              <a:rPr lang="en-GB" altLang="nl-NL" sz="2400" dirty="0"/>
              <a:t> </a:t>
            </a:r>
            <a:r>
              <a:rPr lang="en-GB" altLang="nl-NL" sz="2400" dirty="0" err="1"/>
              <a:t>chako</a:t>
            </a:r>
            <a:r>
              <a:rPr lang="en-GB" altLang="nl-NL" sz="2400" dirty="0"/>
              <a:t> cha </a:t>
            </a:r>
            <a:r>
              <a:rPr lang="en-GB" altLang="nl-NL" sz="2400" dirty="0" err="1"/>
              <a:t>kumbukumbu</a:t>
            </a:r>
            <a:r>
              <a:rPr lang="en-GB" altLang="nl-NL" sz="2400" dirty="0"/>
              <a:t> </a:t>
            </a:r>
            <a:r>
              <a:rPr lang="en-GB" altLang="nl-NL" sz="2400" dirty="0" err="1"/>
              <a:t>mazoezi</a:t>
            </a:r>
            <a:r>
              <a:rPr lang="en-GB" altLang="nl-NL" sz="2400" dirty="0"/>
              <a:t> 3 – 5 </a:t>
            </a:r>
            <a:r>
              <a:rPr lang="en-GB" altLang="nl-NL" sz="2400" dirty="0" err="1"/>
              <a:t>uliyoyachagua</a:t>
            </a:r>
            <a:r>
              <a:rPr lang="en-GB" altLang="nl-NL" sz="2400" dirty="0"/>
              <a:t> </a:t>
            </a:r>
            <a:r>
              <a:rPr lang="en-GB" altLang="nl-NL" sz="2400" dirty="0" err="1"/>
              <a:t>kwa</a:t>
            </a:r>
            <a:r>
              <a:rPr lang="en-GB" altLang="nl-NL" sz="2400" dirty="0"/>
              <a:t> </a:t>
            </a:r>
            <a:r>
              <a:rPr lang="en-GB" altLang="nl-NL" sz="2400" dirty="0" err="1"/>
              <a:t>kundi</a:t>
            </a:r>
            <a:r>
              <a:rPr lang="en-GB" altLang="nl-NL" sz="2400" dirty="0"/>
              <a:t> </a:t>
            </a:r>
            <a:r>
              <a:rPr lang="en-GB" altLang="nl-NL" sz="2400" dirty="0" err="1"/>
              <a:t>lako</a:t>
            </a:r>
            <a:r>
              <a:rPr lang="en-GB" altLang="nl-NL" sz="2400" dirty="0"/>
              <a:t> </a:t>
            </a:r>
            <a:r>
              <a:rPr lang="en-GB" altLang="nl-NL" sz="2400" dirty="0" err="1"/>
              <a:t>mwenyewe</a:t>
            </a:r>
            <a:r>
              <a:rPr lang="en-GB" altLang="nl-NL" sz="2400" dirty="0"/>
              <a:t> la </a:t>
            </a:r>
            <a:r>
              <a:rPr lang="en-GB" altLang="nl-NL" sz="2400" dirty="0" err="1"/>
              <a:t>vijana</a:t>
            </a:r>
            <a:r>
              <a:rPr lang="en-GB" altLang="nl-NL" sz="2400" dirty="0"/>
              <a:t>;</a:t>
            </a:r>
          </a:p>
          <a:p>
            <a:pPr>
              <a:defRPr/>
            </a:pPr>
            <a:endParaRPr lang="en-GB" altLang="nl-NL" sz="2400" dirty="0"/>
          </a:p>
          <a:p>
            <a:pPr marL="342900" indent="-342900">
              <a:buFont typeface="Arial" panose="020B0604020202020204" pitchFamily="34" charset="0"/>
              <a:buChar char="•"/>
              <a:defRPr/>
            </a:pPr>
            <a:r>
              <a:rPr lang="en-GB" altLang="nl-NL" sz="2400" dirty="0" err="1"/>
              <a:t>Eleza</a:t>
            </a:r>
            <a:r>
              <a:rPr lang="en-GB" altLang="nl-NL" sz="2400" dirty="0"/>
              <a:t> </a:t>
            </a:r>
            <a:r>
              <a:rPr lang="en-GB" altLang="nl-NL" sz="2400" dirty="0" err="1"/>
              <a:t>sababu</a:t>
            </a:r>
            <a:r>
              <a:rPr lang="en-GB" altLang="nl-NL" sz="2400" dirty="0"/>
              <a:t> </a:t>
            </a:r>
            <a:r>
              <a:rPr lang="en-GB" altLang="nl-NL" sz="2400" dirty="0" err="1"/>
              <a:t>ya</a:t>
            </a:r>
            <a:r>
              <a:rPr lang="en-GB" altLang="nl-NL" sz="2400" dirty="0"/>
              <a:t> </a:t>
            </a:r>
            <a:r>
              <a:rPr lang="en-GB" altLang="nl-NL" sz="2400" dirty="0" err="1"/>
              <a:t>kuchagua</a:t>
            </a:r>
            <a:r>
              <a:rPr lang="en-GB" altLang="nl-NL" sz="2400" dirty="0"/>
              <a:t> </a:t>
            </a:r>
            <a:r>
              <a:rPr lang="en-GB" altLang="nl-NL" sz="2400" dirty="0" err="1"/>
              <a:t>mazoezi</a:t>
            </a:r>
            <a:r>
              <a:rPr lang="en-GB" altLang="nl-NL" sz="2400" dirty="0"/>
              <a:t> </a:t>
            </a:r>
            <a:r>
              <a:rPr lang="en-GB" altLang="nl-NL" sz="2400" dirty="0" err="1"/>
              <a:t>hayo</a:t>
            </a:r>
            <a:r>
              <a:rPr lang="en-GB" altLang="nl-NL" sz="2400" dirty="0"/>
              <a:t> </a:t>
            </a:r>
            <a:r>
              <a:rPr lang="en-GB" altLang="nl-NL" sz="2400" dirty="0" err="1"/>
              <a:t>na</a:t>
            </a:r>
            <a:r>
              <a:rPr lang="en-GB" altLang="nl-NL" sz="2400" dirty="0"/>
              <a:t> </a:t>
            </a:r>
            <a:r>
              <a:rPr lang="en-GB" altLang="nl-NL" sz="2400" dirty="0" err="1"/>
              <a:t>namna</a:t>
            </a:r>
            <a:r>
              <a:rPr lang="en-GB" altLang="nl-NL" sz="2400" dirty="0"/>
              <a:t> </a:t>
            </a:r>
            <a:r>
              <a:rPr lang="en-GB" altLang="nl-NL" sz="2400" dirty="0" err="1"/>
              <a:t>yanavyolingana</a:t>
            </a:r>
            <a:r>
              <a:rPr lang="en-GB" altLang="nl-NL" sz="2400" dirty="0"/>
              <a:t> </a:t>
            </a:r>
            <a:r>
              <a:rPr lang="en-GB" altLang="nl-NL" sz="2400" dirty="0" err="1"/>
              <a:t>na</a:t>
            </a:r>
            <a:r>
              <a:rPr lang="en-GB" altLang="nl-NL" sz="2400" dirty="0"/>
              <a:t> </a:t>
            </a:r>
            <a:r>
              <a:rPr lang="en-GB" altLang="nl-NL" sz="2400" dirty="0" err="1"/>
              <a:t>uhitaji</a:t>
            </a:r>
            <a:r>
              <a:rPr lang="en-GB" altLang="nl-NL" sz="2400" dirty="0"/>
              <a:t> </a:t>
            </a:r>
            <a:r>
              <a:rPr lang="en-GB" altLang="nl-NL" sz="2400" dirty="0" err="1"/>
              <a:t>wa</a:t>
            </a:r>
            <a:r>
              <a:rPr lang="en-GB" altLang="nl-NL" sz="2400" dirty="0"/>
              <a:t> </a:t>
            </a:r>
            <a:r>
              <a:rPr lang="en-GB" altLang="nl-NL" sz="2400" dirty="0" err="1"/>
              <a:t>tathmini</a:t>
            </a:r>
            <a:r>
              <a:rPr lang="en-GB" altLang="nl-NL" sz="2400" dirty="0"/>
              <a:t> </a:t>
            </a:r>
            <a:r>
              <a:rPr lang="en-GB" altLang="nl-NL" sz="2400" dirty="0" err="1"/>
              <a:t>ya</a:t>
            </a:r>
            <a:r>
              <a:rPr lang="en-GB" altLang="nl-NL" sz="2400" dirty="0"/>
              <a:t> </a:t>
            </a:r>
            <a:r>
              <a:rPr lang="en-GB" altLang="nl-NL" sz="2400" dirty="0" err="1"/>
              <a:t>kundi</a:t>
            </a:r>
            <a:r>
              <a:rPr lang="en-GB" altLang="nl-NL" sz="2400" dirty="0"/>
              <a:t> </a:t>
            </a:r>
            <a:r>
              <a:rPr lang="en-GB" altLang="nl-NL" sz="2400" dirty="0" err="1"/>
              <a:t>lako</a:t>
            </a:r>
            <a:r>
              <a:rPr lang="en-GB" altLang="nl-NL" sz="2400" dirty="0"/>
              <a:t> </a:t>
            </a:r>
            <a:r>
              <a:rPr lang="en-GB" altLang="nl-NL" sz="2400" dirty="0" err="1"/>
              <a:t>lengwa</a:t>
            </a:r>
            <a:r>
              <a:rPr lang="en-GB" altLang="nl-NL" sz="2400" dirty="0"/>
              <a:t>;</a:t>
            </a:r>
          </a:p>
          <a:p>
            <a:pPr marL="342900" indent="-342900">
              <a:buFont typeface="Arial" panose="020B0604020202020204" pitchFamily="34" charset="0"/>
              <a:buChar char="•"/>
              <a:defRPr/>
            </a:pPr>
            <a:endParaRPr lang="en-GB" altLang="nl-NL" sz="2400" dirty="0"/>
          </a:p>
          <a:p>
            <a:pPr marL="342900" indent="-342900">
              <a:buFont typeface="Arial" panose="020B0604020202020204" pitchFamily="34" charset="0"/>
              <a:buChar char="•"/>
              <a:defRPr/>
            </a:pPr>
            <a:r>
              <a:rPr lang="en-GB" altLang="nl-NL" sz="2400" dirty="0" err="1"/>
              <a:t>Andika</a:t>
            </a:r>
            <a:r>
              <a:rPr lang="en-GB" altLang="nl-NL" sz="2400" dirty="0"/>
              <a:t> </a:t>
            </a:r>
            <a:r>
              <a:rPr lang="en-GB" altLang="nl-NL" sz="2400" dirty="0" err="1"/>
              <a:t>unachotaka</a:t>
            </a:r>
            <a:r>
              <a:rPr lang="en-GB" altLang="nl-NL" sz="2400" dirty="0"/>
              <a:t> </a:t>
            </a:r>
            <a:r>
              <a:rPr lang="en-GB" altLang="nl-NL" sz="2400" dirty="0" err="1"/>
              <a:t>kujifunza</a:t>
            </a:r>
            <a:r>
              <a:rPr lang="en-GB" altLang="nl-NL" sz="2400" dirty="0"/>
              <a:t> </a:t>
            </a:r>
            <a:r>
              <a:rPr lang="en-GB" altLang="nl-NL" sz="2400" dirty="0" err="1"/>
              <a:t>kuhusu</a:t>
            </a:r>
            <a:r>
              <a:rPr lang="en-GB" altLang="nl-NL" sz="2400" dirty="0"/>
              <a:t> </a:t>
            </a:r>
            <a:r>
              <a:rPr lang="en-GB" altLang="nl-NL" sz="2400" dirty="0" err="1"/>
              <a:t>mwongozo</a:t>
            </a:r>
            <a:r>
              <a:rPr lang="en-GB" altLang="nl-NL" sz="2400" dirty="0"/>
              <a:t> </a:t>
            </a:r>
            <a:r>
              <a:rPr lang="en-GB" altLang="nl-NL" sz="2400" dirty="0" err="1"/>
              <a:t>wa</a:t>
            </a:r>
            <a:r>
              <a:rPr lang="en-GB" altLang="nl-NL" sz="2400" dirty="0"/>
              <a:t> </a:t>
            </a:r>
            <a:r>
              <a:rPr lang="en-GB" altLang="nl-NL" sz="2400" dirty="0" err="1"/>
              <a:t>mahiri</a:t>
            </a:r>
            <a:r>
              <a:rPr lang="en-GB" altLang="nl-NL" sz="2400" dirty="0"/>
              <a:t> </a:t>
            </a:r>
            <a:r>
              <a:rPr lang="en-GB" altLang="nl-NL" sz="2400" dirty="0" err="1"/>
              <a:t>zako</a:t>
            </a:r>
            <a:r>
              <a:rPr lang="en-GB" altLang="nl-NL" sz="2400" dirty="0"/>
              <a:t> </a:t>
            </a:r>
            <a:r>
              <a:rPr lang="en-GB" altLang="nl-NL" sz="2400" dirty="0" err="1"/>
              <a:t>kwa</a:t>
            </a:r>
            <a:r>
              <a:rPr lang="en-GB" altLang="nl-NL" sz="2400" dirty="0"/>
              <a:t> </a:t>
            </a:r>
            <a:r>
              <a:rPr lang="en-GB" altLang="nl-NL" sz="2400" dirty="0" err="1"/>
              <a:t>kufanya</a:t>
            </a:r>
            <a:r>
              <a:rPr lang="en-GB" altLang="nl-NL" sz="2400" dirty="0"/>
              <a:t> </a:t>
            </a:r>
            <a:r>
              <a:rPr lang="en-GB" altLang="nl-NL" sz="2400" dirty="0" err="1"/>
              <a:t>jaribio</a:t>
            </a:r>
            <a:r>
              <a:rPr lang="en-GB" altLang="nl-NL" sz="2400" dirty="0"/>
              <a:t>.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040447BC-4102-C849-8867-6777C46919CA}"/>
              </a:ext>
            </a:extLst>
          </p:cNvPr>
          <p:cNvPicPr>
            <a:picLocks noChangeAspect="1"/>
          </p:cNvPicPr>
          <p:nvPr/>
        </p:nvPicPr>
        <p:blipFill>
          <a:blip r:embed="rId2"/>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F5BBFE1E-56AB-B646-8DE0-7EA89358B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01650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err="1">
                <a:solidFill>
                  <a:srgbClr val="132831"/>
                </a:solidFill>
              </a:rPr>
              <a:t>Jaribio</a:t>
            </a:r>
            <a:r>
              <a:rPr lang="en-GB" altLang="en-US" sz="3200" b="1" cap="all" dirty="0">
                <a:solidFill>
                  <a:srgbClr val="132831"/>
                </a:solidFill>
              </a:rPr>
              <a:t> la </a:t>
            </a:r>
            <a:r>
              <a:rPr lang="en-GB" altLang="en-US" sz="3200" b="1" cap="all" dirty="0" err="1">
                <a:solidFill>
                  <a:srgbClr val="132831"/>
                </a:solidFill>
              </a:rPr>
              <a:t>mazoezi</a:t>
            </a:r>
            <a:r>
              <a:rPr lang="en-GB" altLang="en-US" sz="3200" b="1" cap="all" dirty="0">
                <a:solidFill>
                  <a:srgbClr val="132831"/>
                </a:solidFill>
              </a:rPr>
              <a:t> </a:t>
            </a:r>
            <a:r>
              <a:rPr lang="en-GB" altLang="en-US" sz="3200" b="1" cap="all" dirty="0" err="1">
                <a:solidFill>
                  <a:srgbClr val="132831"/>
                </a:solidFill>
              </a:rPr>
              <a:t>yaliochaguliwa</a:t>
            </a:r>
            <a:endParaRPr lang="en-US" sz="3200" cap="all" dirty="0">
              <a:solidFill>
                <a:srgbClr val="132831"/>
              </a:solidFill>
              <a:cs typeface="Cubano Regular"/>
            </a:endParaRPr>
          </a:p>
        </p:txBody>
      </p:sp>
      <p:sp>
        <p:nvSpPr>
          <p:cNvPr id="11" name="Rectangle 10"/>
          <p:cNvSpPr/>
          <p:nvPr/>
        </p:nvSpPr>
        <p:spPr>
          <a:xfrm>
            <a:off x="781384" y="1887163"/>
            <a:ext cx="8064221" cy="4893647"/>
          </a:xfrm>
          <a:prstGeom prst="rect">
            <a:avLst/>
          </a:prstGeom>
        </p:spPr>
        <p:txBody>
          <a:bodyPr wrap="square">
            <a:spAutoFit/>
          </a:bodyPr>
          <a:lstStyle/>
          <a:p>
            <a:pPr marL="342900" indent="-342900">
              <a:spcBef>
                <a:spcPct val="20000"/>
              </a:spcBef>
              <a:buFont typeface="Arial" panose="020B0604020202020204" pitchFamily="34" charset="0"/>
              <a:buChar char="•"/>
              <a:defRPr/>
            </a:pPr>
            <a:r>
              <a:rPr lang="en-US" sz="2400" dirty="0"/>
              <a:t>Toa utangulizi </a:t>
            </a:r>
            <a:r>
              <a:rPr lang="en-US" sz="2400" dirty="0" err="1"/>
              <a:t>mfupi</a:t>
            </a:r>
            <a:r>
              <a:rPr lang="en-US" sz="2400" dirty="0"/>
              <a:t> </a:t>
            </a:r>
            <a:r>
              <a:rPr lang="en-US" sz="2400" dirty="0" err="1"/>
              <a:t>kuhusu</a:t>
            </a:r>
            <a:r>
              <a:rPr lang="en-US" sz="2400" dirty="0"/>
              <a:t> </a:t>
            </a:r>
            <a:r>
              <a:rPr lang="en-US" sz="2400" dirty="0" err="1"/>
              <a:t>vijana</a:t>
            </a:r>
            <a:r>
              <a:rPr lang="en-US" sz="2400" dirty="0"/>
              <a:t> </a:t>
            </a:r>
            <a:r>
              <a:rPr lang="en-US" sz="2400" dirty="0" err="1"/>
              <a:t>unaowaongoza</a:t>
            </a:r>
            <a:r>
              <a:rPr lang="en-US" sz="2400" dirty="0"/>
              <a:t> </a:t>
            </a:r>
            <a:r>
              <a:rPr lang="en-US" sz="2400" dirty="0" err="1"/>
              <a:t>na</a:t>
            </a:r>
            <a:r>
              <a:rPr lang="en-US" sz="2400" dirty="0"/>
              <a:t> </a:t>
            </a:r>
            <a:r>
              <a:rPr lang="en-US" sz="2400" dirty="0" err="1"/>
              <a:t>hali</a:t>
            </a:r>
            <a:r>
              <a:rPr lang="en-US" sz="2400" dirty="0"/>
              <a:t> </a:t>
            </a:r>
            <a:r>
              <a:rPr lang="en-US" sz="2400" dirty="0" err="1"/>
              <a:t>ya</a:t>
            </a:r>
            <a:r>
              <a:rPr lang="en-US" sz="2400" dirty="0"/>
              <a:t> </a:t>
            </a:r>
            <a:r>
              <a:rPr lang="en-US" sz="2400" dirty="0" err="1"/>
              <a:t>kundi</a:t>
            </a:r>
            <a:r>
              <a:rPr lang="en-US" sz="2400" dirty="0"/>
              <a:t> </a:t>
            </a:r>
            <a:r>
              <a:rPr lang="en-US" sz="2400" dirty="0" err="1"/>
              <a:t>hili</a:t>
            </a:r>
            <a:r>
              <a:rPr lang="en-GB" sz="2400" dirty="0">
                <a:ea typeface="Verdana" panose="020B0604030504040204" pitchFamily="34" charset="0"/>
                <a:cs typeface="Verdana" panose="020B0604030504040204" pitchFamily="34" charset="0"/>
              </a:rPr>
              <a:t>;</a:t>
            </a:r>
          </a:p>
          <a:p>
            <a:pPr marL="342900" indent="-342900">
              <a:spcBef>
                <a:spcPct val="20000"/>
              </a:spcBef>
              <a:buFont typeface="Arial" panose="020B0604020202020204" pitchFamily="34" charset="0"/>
              <a:buChar char="•"/>
              <a:defRPr/>
            </a:pPr>
            <a:r>
              <a:rPr lang="en-GB" sz="2400" dirty="0" err="1">
                <a:ea typeface="Verdana" panose="020B0604030504040204" pitchFamily="34" charset="0"/>
                <a:cs typeface="Verdana" panose="020B0604030504040204" pitchFamily="34" charset="0"/>
              </a:rPr>
              <a:t>Sema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unachotaka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kujifunza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kutokana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na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zoezi</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hili</a:t>
            </a:r>
            <a:r>
              <a:rPr lang="en-GB" sz="2400" dirty="0">
                <a:ea typeface="Verdana" panose="020B0604030504040204" pitchFamily="34" charset="0"/>
                <a:cs typeface="Verdana" panose="020B0604030504040204" pitchFamily="34" charset="0"/>
              </a:rPr>
              <a: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Toa </a:t>
            </a:r>
            <a:r>
              <a:rPr lang="en-GB" sz="2400" dirty="0" err="1">
                <a:ea typeface="Verdana" panose="020B0604030504040204" pitchFamily="34" charset="0"/>
                <a:cs typeface="Verdana" panose="020B0604030504040204" pitchFamily="34" charset="0"/>
              </a:rPr>
              <a:t>zoezi</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lako</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kama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ulivyoliandaa</a:t>
            </a:r>
            <a:r>
              <a:rPr lang="en-GB" sz="2400" dirty="0">
                <a:ea typeface="Verdana" panose="020B0604030504040204" pitchFamily="34" charset="0"/>
                <a:cs typeface="Verdana" panose="020B0604030504040204" pitchFamily="34" charset="0"/>
              </a:rPr>
              <a:t>;</a:t>
            </a:r>
          </a:p>
          <a:p>
            <a:pPr marL="342900" indent="-342900">
              <a:spcBef>
                <a:spcPct val="20000"/>
              </a:spcBef>
              <a:buFont typeface="Arial" panose="020B0604020202020204" pitchFamily="34" charset="0"/>
              <a:buChar char="•"/>
              <a:defRPr/>
            </a:pPr>
            <a:r>
              <a:rPr lang="en-GB" sz="2400" dirty="0" err="1">
                <a:ea typeface="Verdana" panose="020B0604030504040204" pitchFamily="34" charset="0"/>
                <a:cs typeface="Verdana" panose="020B0604030504040204" pitchFamily="34" charset="0"/>
              </a:rPr>
              <a:t>Unapokuwa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umewasilisha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vya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kutosha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tunaweza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kujifunza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kutokana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na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zoezi</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mwezeshaji</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anatoa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muda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wa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kutoka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kama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umemaliza</a:t>
            </a:r>
            <a:r>
              <a:rPr lang="en-GB" sz="2400" dirty="0">
                <a:ea typeface="Verdana" panose="020B0604030504040204" pitchFamily="34" charset="0"/>
                <a:cs typeface="Verdana" panose="020B0604030504040204" pitchFamily="34" charset="0"/>
              </a:rPr>
              <a:t> au la;</a:t>
            </a:r>
          </a:p>
          <a:p>
            <a:pPr marL="342900" indent="-342900">
              <a:spcBef>
                <a:spcPct val="20000"/>
              </a:spcBef>
              <a:buFont typeface="Arial" panose="020B0604020202020204" pitchFamily="34" charset="0"/>
              <a:buChar char="•"/>
              <a:defRPr/>
            </a:pPr>
            <a:r>
              <a:rPr lang="en-GB" sz="2400" dirty="0" err="1">
                <a:ea typeface="Verdana" panose="020B0604030504040204" pitchFamily="34" charset="0"/>
                <a:cs typeface="Verdana" panose="020B0604030504040204" pitchFamily="34" charset="0"/>
              </a:rPr>
              <a:t>Piga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mayowe</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mwanzo</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maonesho-mkufunzi</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kisha</a:t>
            </a:r>
            <a:r>
              <a:rPr lang="en-GB" sz="2400" dirty="0">
                <a:ea typeface="Verdana" panose="020B0604030504040204" pitchFamily="34" charset="0"/>
                <a:cs typeface="Verdana" panose="020B0604030504040204" pitchFamily="34" charset="0"/>
              </a:rPr>
              <a:t> mrejesho </a:t>
            </a:r>
            <a:r>
              <a:rPr lang="en-GB" sz="2400" dirty="0" err="1">
                <a:ea typeface="Verdana" panose="020B0604030504040204" pitchFamily="34" charset="0"/>
                <a:cs typeface="Verdana" panose="020B0604030504040204" pitchFamily="34" charset="0"/>
              </a:rPr>
              <a:t>kutoka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kwa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washiriki</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wa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kundi</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nini</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kilikuwa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kizuri</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Kipi</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kinahitaji</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maboresho</a:t>
            </a:r>
            <a:r>
              <a:rPr lang="en-GB" sz="2400" dirty="0">
                <a:ea typeface="Verdana" panose="020B0604030504040204" pitchFamily="34" charset="0"/>
                <a:cs typeface="Verdana" panose="020B0604030504040204" pitchFamily="34" charset="0"/>
              </a:rPr>
              <a:t>?;</a:t>
            </a:r>
          </a:p>
          <a:p>
            <a:pPr marL="342900" indent="-342900">
              <a:spcBef>
                <a:spcPct val="20000"/>
              </a:spcBef>
              <a:buFont typeface="Arial" panose="020B0604020202020204" pitchFamily="34" charset="0"/>
              <a:buChar char="•"/>
              <a:defRPr/>
            </a:pPr>
            <a:r>
              <a:rPr lang="en-GB" sz="2400" dirty="0" err="1">
                <a:ea typeface="Verdana" panose="020B0604030504040204" pitchFamily="34" charset="0"/>
                <a:cs typeface="Verdana" panose="020B0604030504040204" pitchFamily="34" charset="0"/>
              </a:rPr>
              <a:t>Andika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katika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kitabu</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chako</a:t>
            </a:r>
            <a:r>
              <a:rPr lang="en-GB" sz="2400" dirty="0">
                <a:ea typeface="Verdana" panose="020B0604030504040204" pitchFamily="34" charset="0"/>
                <a:cs typeface="Verdana" panose="020B0604030504040204" pitchFamily="34" charset="0"/>
              </a:rPr>
              <a:t> cha </a:t>
            </a:r>
            <a:r>
              <a:rPr lang="en-GB" sz="2400" dirty="0" err="1">
                <a:ea typeface="Verdana" panose="020B0604030504040204" pitchFamily="34" charset="0"/>
                <a:cs typeface="Verdana" panose="020B0604030504040204" pitchFamily="34" charset="0"/>
              </a:rPr>
              <a:t>kumbukumbu</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ulichojifunza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kutoka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katika</a:t>
            </a:r>
            <a:r>
              <a:rPr lang="en-GB" sz="2400" dirty="0">
                <a:ea typeface="Verdana" panose="020B0604030504040204" pitchFamily="34" charset="0"/>
                <a:cs typeface="Verdana" panose="020B0604030504040204" pitchFamily="34" charset="0"/>
              </a:rPr>
              <a:t> </a:t>
            </a:r>
            <a:r>
              <a:rPr lang="en-GB" sz="2400" dirty="0" err="1">
                <a:ea typeface="Verdana" panose="020B0604030504040204" pitchFamily="34" charset="0"/>
                <a:cs typeface="Verdana" panose="020B0604030504040204" pitchFamily="34" charset="0"/>
              </a:rPr>
              <a:t>zoezi</a:t>
            </a:r>
            <a:r>
              <a:rPr lang="en-GB" sz="2400" dirty="0">
                <a:ea typeface="Verdana" panose="020B0604030504040204" pitchFamily="34" charset="0"/>
                <a:cs typeface="Verdana" panose="020B0604030504040204" pitchFamily="34" charset="0"/>
              </a:rPr>
              <a:t>.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B5F71006-DB06-DB46-84CA-3414C2F918C2}"/>
              </a:ext>
            </a:extLst>
          </p:cNvPr>
          <p:cNvPicPr>
            <a:picLocks noChangeAspect="1"/>
          </p:cNvPicPr>
          <p:nvPr/>
        </p:nvPicPr>
        <p:blipFill>
          <a:blip r:embed="rId2"/>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20CE0D9B-D8A2-AD47-B87E-EA90087DD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28060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err="1">
                <a:solidFill>
                  <a:srgbClr val="132831"/>
                </a:solidFill>
              </a:rPr>
              <a:t>Kuangalia</a:t>
            </a:r>
            <a:r>
              <a:rPr lang="en-GB" altLang="en-US" sz="3200" b="1" cap="all" dirty="0">
                <a:solidFill>
                  <a:srgbClr val="132831"/>
                </a:solidFill>
              </a:rPr>
              <a:t> </a:t>
            </a:r>
            <a:r>
              <a:rPr lang="en-GB" altLang="en-US" sz="3200" b="1" cap="all" dirty="0" err="1">
                <a:solidFill>
                  <a:srgbClr val="132831"/>
                </a:solidFill>
              </a:rPr>
              <a:t>mbele</a:t>
            </a:r>
            <a:r>
              <a:rPr lang="en-GB" altLang="en-US" sz="3200" b="1" cap="all" dirty="0">
                <a:solidFill>
                  <a:srgbClr val="132831"/>
                </a:solidFill>
              </a:rPr>
              <a:t> </a:t>
            </a:r>
            <a:r>
              <a:rPr lang="en-GB" altLang="en-US" sz="3200" b="1" cap="all" dirty="0" err="1">
                <a:solidFill>
                  <a:srgbClr val="132831"/>
                </a:solidFill>
              </a:rPr>
              <a:t>na</a:t>
            </a:r>
            <a:r>
              <a:rPr lang="en-GB" altLang="en-US" sz="3200" b="1" cap="all" dirty="0">
                <a:solidFill>
                  <a:srgbClr val="132831"/>
                </a:solidFill>
              </a:rPr>
              <a:t> </a:t>
            </a:r>
            <a:r>
              <a:rPr lang="en-GB" altLang="en-US" sz="3200" b="1" cap="all" dirty="0" err="1">
                <a:solidFill>
                  <a:srgbClr val="132831"/>
                </a:solidFill>
              </a:rPr>
              <a:t>kazi</a:t>
            </a:r>
            <a:r>
              <a:rPr lang="en-GB" altLang="en-US" sz="3200" b="1" cap="all" dirty="0">
                <a:solidFill>
                  <a:srgbClr val="132831"/>
                </a:solidFill>
              </a:rPr>
              <a:t> </a:t>
            </a:r>
            <a:r>
              <a:rPr lang="en-GB" altLang="en-US" sz="3200" b="1" cap="all" dirty="0" err="1">
                <a:solidFill>
                  <a:srgbClr val="132831"/>
                </a:solidFill>
              </a:rPr>
              <a:t>ya</a:t>
            </a:r>
            <a:r>
              <a:rPr lang="en-GB" altLang="en-US" sz="3200" b="1" cap="all" dirty="0">
                <a:solidFill>
                  <a:srgbClr val="132831"/>
                </a:solidFill>
              </a:rPr>
              <a:t> </a:t>
            </a:r>
            <a:r>
              <a:rPr lang="en-GB" altLang="en-US" sz="3200" b="1" cap="all" dirty="0" err="1">
                <a:solidFill>
                  <a:srgbClr val="132831"/>
                </a:solidFill>
              </a:rPr>
              <a:t>nyumbani</a:t>
            </a:r>
            <a:endParaRPr lang="en-US" sz="3200" cap="all" dirty="0">
              <a:solidFill>
                <a:srgbClr val="132831"/>
              </a:solidFill>
              <a:cs typeface="Cubano Regular"/>
            </a:endParaRPr>
          </a:p>
        </p:txBody>
      </p:sp>
      <p:sp>
        <p:nvSpPr>
          <p:cNvPr id="11" name="Rectangle 10"/>
          <p:cNvSpPr/>
          <p:nvPr/>
        </p:nvSpPr>
        <p:spPr>
          <a:xfrm>
            <a:off x="781384" y="1929804"/>
            <a:ext cx="7973510" cy="4524315"/>
          </a:xfrm>
          <a:prstGeom prst="rect">
            <a:avLst/>
          </a:prstGeom>
        </p:spPr>
        <p:txBody>
          <a:bodyPr wrap="square">
            <a:spAutoFit/>
          </a:bodyPr>
          <a:lstStyle/>
          <a:p>
            <a:pPr marL="342900" indent="-342900">
              <a:buFont typeface="Arial" panose="020B0604020202020204" pitchFamily="34" charset="0"/>
              <a:buChar char="•"/>
            </a:pPr>
            <a:r>
              <a:rPr lang="en-GB" altLang="nl-NL" sz="2400" dirty="0" err="1"/>
              <a:t>Jiandae</a:t>
            </a:r>
            <a:r>
              <a:rPr lang="en-GB" altLang="nl-NL" sz="2400" dirty="0"/>
              <a:t> </a:t>
            </a:r>
            <a:r>
              <a:rPr lang="en-GB" altLang="nl-NL" sz="2400" dirty="0" err="1"/>
              <a:t>kwa</a:t>
            </a:r>
            <a:r>
              <a:rPr lang="en-GB" altLang="nl-NL" sz="2400" dirty="0"/>
              <a:t> </a:t>
            </a:r>
            <a:r>
              <a:rPr lang="en-GB" altLang="nl-NL" sz="2400" dirty="0" err="1"/>
              <a:t>ajili</a:t>
            </a:r>
            <a:r>
              <a:rPr lang="en-GB" altLang="nl-NL" sz="2400" dirty="0"/>
              <a:t> </a:t>
            </a:r>
            <a:r>
              <a:rPr lang="en-GB" altLang="nl-NL" sz="2400" dirty="0" err="1"/>
              <a:t>ya</a:t>
            </a:r>
            <a:r>
              <a:rPr lang="en-GB" altLang="nl-NL" sz="2400" dirty="0"/>
              <a:t> </a:t>
            </a:r>
            <a:r>
              <a:rPr lang="en-GB" altLang="nl-NL" sz="2400" dirty="0" err="1"/>
              <a:t>uwasilishaji</a:t>
            </a:r>
            <a:r>
              <a:rPr lang="en-GB" altLang="nl-NL" sz="2400" dirty="0"/>
              <a:t> </a:t>
            </a:r>
            <a:r>
              <a:rPr lang="en-GB" altLang="nl-NL" sz="2400" dirty="0" err="1"/>
              <a:t>kwenye</a:t>
            </a:r>
            <a:r>
              <a:rPr lang="en-GB" altLang="nl-NL" sz="2400" dirty="0"/>
              <a:t> </a:t>
            </a:r>
            <a:r>
              <a:rPr lang="en-GB" altLang="nl-NL" sz="2400" dirty="0" err="1"/>
              <a:t>siku</a:t>
            </a:r>
            <a:r>
              <a:rPr lang="en-GB" altLang="nl-NL" sz="2400" dirty="0"/>
              <a:t> </a:t>
            </a:r>
            <a:r>
              <a:rPr lang="en-GB" altLang="nl-NL" sz="2400" dirty="0" err="1"/>
              <a:t>ya</a:t>
            </a:r>
            <a:r>
              <a:rPr lang="en-GB" altLang="nl-NL" sz="2400" dirty="0"/>
              <a:t> </a:t>
            </a:r>
            <a:r>
              <a:rPr lang="en-GB" altLang="nl-NL" sz="2400" dirty="0" err="1"/>
              <a:t>mwisho</a:t>
            </a:r>
            <a:r>
              <a:rPr lang="en-GB" altLang="nl-NL" sz="2400" dirty="0"/>
              <a:t> </a:t>
            </a:r>
            <a:r>
              <a:rPr lang="en-GB" altLang="nl-NL" sz="2400" dirty="0" err="1"/>
              <a:t>ya</a:t>
            </a:r>
            <a:r>
              <a:rPr lang="en-GB" altLang="nl-NL" sz="2400" dirty="0"/>
              <a:t> </a:t>
            </a:r>
            <a:r>
              <a:rPr lang="en-GB" altLang="nl-NL" sz="2400" dirty="0" err="1"/>
              <a:t>mafunzo</a:t>
            </a:r>
            <a:r>
              <a:rPr lang="en-GB" altLang="nl-NL" sz="2400" dirty="0"/>
              <a:t>;</a:t>
            </a:r>
          </a:p>
          <a:p>
            <a:pPr marL="342900" indent="-342900">
              <a:buFont typeface="Arial" panose="020B0604020202020204" pitchFamily="34" charset="0"/>
              <a:buChar char="•"/>
            </a:pPr>
            <a:r>
              <a:rPr lang="en-GB" altLang="nl-NL" sz="2400" dirty="0" err="1"/>
              <a:t>Hakikisha</a:t>
            </a:r>
            <a:r>
              <a:rPr lang="en-GB" altLang="nl-NL" sz="2400" dirty="0"/>
              <a:t> </a:t>
            </a:r>
            <a:r>
              <a:rPr lang="en-GB" altLang="nl-NL" sz="2400" dirty="0" err="1"/>
              <a:t>kwamba</a:t>
            </a:r>
            <a:r>
              <a:rPr lang="en-GB" altLang="nl-NL" sz="2400" dirty="0"/>
              <a:t> </a:t>
            </a:r>
            <a:r>
              <a:rPr lang="en-GB" altLang="nl-NL" sz="2400" dirty="0" err="1"/>
              <a:t>uwasilishaji</a:t>
            </a:r>
            <a:r>
              <a:rPr lang="en-GB" altLang="nl-NL" sz="2400" dirty="0"/>
              <a:t> </a:t>
            </a:r>
            <a:r>
              <a:rPr lang="en-GB" altLang="nl-NL" sz="2400" dirty="0" err="1"/>
              <a:t>wako</a:t>
            </a:r>
            <a:r>
              <a:rPr lang="en-GB" altLang="nl-NL" sz="2400" dirty="0"/>
              <a:t> </a:t>
            </a:r>
            <a:r>
              <a:rPr lang="en-GB" altLang="nl-NL" sz="2400" dirty="0" err="1"/>
              <a:t>una</a:t>
            </a:r>
            <a:r>
              <a:rPr lang="en-GB" altLang="nl-NL" sz="2400" dirty="0"/>
              <a:t> </a:t>
            </a:r>
            <a:r>
              <a:rPr lang="en-GB" altLang="nl-NL" sz="2400" dirty="0" err="1"/>
              <a:t>mwingiliano</a:t>
            </a:r>
            <a:r>
              <a:rPr lang="en-GB" altLang="nl-NL" sz="2400" dirty="0"/>
              <a:t>, </a:t>
            </a:r>
            <a:r>
              <a:rPr lang="en-GB" altLang="nl-NL" sz="2400" dirty="0" err="1"/>
              <a:t>hakuna</a:t>
            </a:r>
            <a:r>
              <a:rPr lang="en-GB" altLang="nl-NL" sz="2400" dirty="0"/>
              <a:t> </a:t>
            </a:r>
            <a:r>
              <a:rPr lang="en-GB" altLang="nl-NL" sz="2400" dirty="0" err="1"/>
              <a:t>anaeweza</a:t>
            </a:r>
            <a:r>
              <a:rPr lang="en-GB" altLang="nl-NL" sz="2400" dirty="0"/>
              <a:t> </a:t>
            </a:r>
            <a:r>
              <a:rPr lang="en-GB" altLang="nl-NL" sz="2400" dirty="0" err="1"/>
              <a:t>kusikiliza</a:t>
            </a:r>
            <a:r>
              <a:rPr lang="en-GB" altLang="nl-NL" sz="2400" dirty="0"/>
              <a:t> </a:t>
            </a:r>
            <a:r>
              <a:rPr lang="en-GB" altLang="nl-NL" sz="2400" dirty="0" err="1"/>
              <a:t>tu</a:t>
            </a:r>
            <a:r>
              <a:rPr lang="en-GB" altLang="nl-NL" sz="2400" dirty="0"/>
              <a:t> </a:t>
            </a:r>
            <a:r>
              <a:rPr lang="en-GB" altLang="nl-NL" sz="2400" dirty="0" err="1"/>
              <a:t>siku</a:t>
            </a:r>
            <a:r>
              <a:rPr lang="en-GB" altLang="nl-NL" sz="2400" dirty="0"/>
              <a:t> </a:t>
            </a:r>
            <a:r>
              <a:rPr lang="en-GB" altLang="nl-NL" sz="2400" dirty="0" err="1"/>
              <a:t>nzima</a:t>
            </a:r>
            <a:r>
              <a:rPr lang="en-GB" altLang="nl-NL" sz="2400" dirty="0"/>
              <a:t>; </a:t>
            </a:r>
          </a:p>
          <a:p>
            <a:pPr marL="342900" indent="-342900">
              <a:buFont typeface="Arial" panose="020B0604020202020204" pitchFamily="34" charset="0"/>
              <a:buChar char="•"/>
            </a:pPr>
            <a:r>
              <a:rPr lang="en-GB" altLang="nl-NL" sz="2400" dirty="0" err="1"/>
              <a:t>Fikiria</a:t>
            </a:r>
            <a:r>
              <a:rPr lang="en-GB" altLang="nl-NL" sz="2400" dirty="0"/>
              <a:t> </a:t>
            </a:r>
            <a:r>
              <a:rPr lang="en-GB" altLang="nl-NL" sz="2400" dirty="0" err="1"/>
              <a:t>kuhusu</a:t>
            </a:r>
            <a:r>
              <a:rPr lang="en-GB" altLang="nl-NL" sz="2400" dirty="0"/>
              <a:t> </a:t>
            </a:r>
            <a:r>
              <a:rPr lang="en-GB" altLang="nl-NL" sz="2400" dirty="0" err="1"/>
              <a:t>mazoezi</a:t>
            </a:r>
            <a:r>
              <a:rPr lang="en-GB" altLang="nl-NL" sz="2400" dirty="0"/>
              <a:t> (</a:t>
            </a:r>
            <a:r>
              <a:rPr lang="en-GB" altLang="nl-NL" sz="2400" dirty="0" err="1"/>
              <a:t>ya</a:t>
            </a:r>
            <a:r>
              <a:rPr lang="en-GB" altLang="nl-NL" sz="2400" dirty="0"/>
              <a:t> </a:t>
            </a:r>
            <a:r>
              <a:rPr lang="en-GB" altLang="nl-NL" sz="2400" dirty="0" err="1"/>
              <a:t>kutia</a:t>
            </a:r>
            <a:r>
              <a:rPr lang="en-GB" altLang="nl-NL" sz="2400" dirty="0"/>
              <a:t> </a:t>
            </a:r>
            <a:r>
              <a:rPr lang="en-GB" altLang="nl-NL" sz="2400" dirty="0" err="1"/>
              <a:t>nguvu</a:t>
            </a:r>
            <a:r>
              <a:rPr lang="en-GB" altLang="nl-NL" sz="2400" dirty="0"/>
              <a:t>) </a:t>
            </a:r>
            <a:r>
              <a:rPr lang="en-GB" altLang="nl-NL" sz="2400" dirty="0" err="1"/>
              <a:t>mwanzoni</a:t>
            </a:r>
            <a:r>
              <a:rPr lang="en-GB" altLang="nl-NL" sz="2400" dirty="0"/>
              <a:t> </a:t>
            </a:r>
            <a:r>
              <a:rPr lang="en-GB" altLang="nl-NL" sz="2400" dirty="0" err="1"/>
              <a:t>mwa</a:t>
            </a:r>
            <a:r>
              <a:rPr lang="en-GB" altLang="nl-NL" sz="2400" dirty="0"/>
              <a:t> </a:t>
            </a:r>
            <a:r>
              <a:rPr lang="en-GB" altLang="nl-NL" sz="2400" dirty="0" err="1"/>
              <a:t>uwasilishaji</a:t>
            </a:r>
            <a:r>
              <a:rPr lang="en-GB" altLang="nl-NL" sz="2400" dirty="0"/>
              <a:t> </a:t>
            </a:r>
            <a:r>
              <a:rPr lang="en-GB" altLang="nl-NL" sz="2400" dirty="0" err="1"/>
              <a:t>wako</a:t>
            </a:r>
            <a:r>
              <a:rPr lang="en-GB" altLang="nl-NL" sz="2400" dirty="0"/>
              <a:t>;</a:t>
            </a:r>
          </a:p>
          <a:p>
            <a:pPr marL="342900" indent="-342900">
              <a:buFont typeface="Arial" panose="020B0604020202020204" pitchFamily="34" charset="0"/>
              <a:buChar char="•"/>
            </a:pPr>
            <a:r>
              <a:rPr lang="en-GB" altLang="nl-NL" sz="2400" dirty="0" err="1"/>
              <a:t>Nani</a:t>
            </a:r>
            <a:r>
              <a:rPr lang="en-GB" altLang="nl-NL" sz="2400" dirty="0"/>
              <a:t> </a:t>
            </a:r>
            <a:r>
              <a:rPr lang="en-GB" altLang="nl-NL" sz="2400" dirty="0" err="1"/>
              <a:t>anakwenda</a:t>
            </a:r>
            <a:r>
              <a:rPr lang="en-GB" altLang="nl-NL" sz="2400" dirty="0"/>
              <a:t> </a:t>
            </a:r>
            <a:r>
              <a:rPr lang="en-GB" altLang="nl-NL" sz="2400" dirty="0" err="1"/>
              <a:t>kuwasilisha</a:t>
            </a:r>
            <a:r>
              <a:rPr lang="en-GB" altLang="nl-NL" sz="2400" dirty="0"/>
              <a:t> </a:t>
            </a:r>
            <a:r>
              <a:rPr lang="en-GB" altLang="nl-NL" sz="2400" dirty="0" err="1"/>
              <a:t>programu</a:t>
            </a:r>
            <a:r>
              <a:rPr lang="en-GB" altLang="nl-NL" sz="2400" dirty="0"/>
              <a:t> </a:t>
            </a:r>
            <a:r>
              <a:rPr lang="en-GB" altLang="nl-NL" sz="2400" dirty="0" err="1"/>
              <a:t>yao</a:t>
            </a:r>
            <a:r>
              <a:rPr lang="en-GB" altLang="nl-NL" sz="2400" dirty="0"/>
              <a:t> </a:t>
            </a:r>
            <a:r>
              <a:rPr lang="en-GB" altLang="nl-NL" sz="2400" dirty="0" err="1"/>
              <a:t>ya</a:t>
            </a:r>
            <a:r>
              <a:rPr lang="en-GB" altLang="nl-NL" sz="2400" dirty="0"/>
              <a:t> </a:t>
            </a:r>
            <a:r>
              <a:rPr lang="en-GB" altLang="nl-NL" sz="2400" dirty="0" err="1"/>
              <a:t>mafunzo</a:t>
            </a:r>
            <a:r>
              <a:rPr lang="en-GB" altLang="nl-NL" sz="2400" dirty="0"/>
              <a:t> </a:t>
            </a:r>
            <a:r>
              <a:rPr lang="en-GB" altLang="nl-NL" sz="2400" dirty="0" err="1"/>
              <a:t>ya</a:t>
            </a:r>
            <a:r>
              <a:rPr lang="en-GB" altLang="nl-NL" sz="2400" dirty="0"/>
              <a:t> </a:t>
            </a:r>
            <a:r>
              <a:rPr lang="en-GB" altLang="nl-NL" sz="2400" dirty="0" err="1"/>
              <a:t>taaluma</a:t>
            </a:r>
            <a:r>
              <a:rPr lang="en-GB" altLang="nl-NL" sz="2400" dirty="0"/>
              <a:t>? </a:t>
            </a:r>
            <a:r>
              <a:rPr lang="en-GB" altLang="nl-NL" sz="2400" dirty="0" err="1"/>
              <a:t>Tutamwalika</a:t>
            </a:r>
            <a:r>
              <a:rPr lang="en-GB" altLang="nl-NL" sz="2400" dirty="0"/>
              <a:t> </a:t>
            </a:r>
            <a:r>
              <a:rPr lang="en-GB" altLang="nl-NL" sz="2400" dirty="0" err="1"/>
              <a:t>kiongozi</a:t>
            </a:r>
            <a:r>
              <a:rPr lang="en-GB" altLang="nl-NL" sz="2400" dirty="0"/>
              <a:t> </a:t>
            </a:r>
            <a:r>
              <a:rPr lang="en-GB" altLang="nl-NL" sz="2400" dirty="0" err="1"/>
              <a:t>wako</a:t>
            </a:r>
            <a:r>
              <a:rPr lang="en-GB" altLang="nl-NL" sz="2400" dirty="0"/>
              <a:t>, </a:t>
            </a:r>
            <a:r>
              <a:rPr lang="en-GB" altLang="nl-NL" sz="2400" dirty="0" err="1"/>
              <a:t>afisa</a:t>
            </a:r>
            <a:r>
              <a:rPr lang="en-GB" altLang="nl-NL" sz="2400" dirty="0"/>
              <a:t> </a:t>
            </a:r>
            <a:r>
              <a:rPr lang="en-GB" altLang="nl-NL" sz="2400" dirty="0" err="1"/>
              <a:t>mwandamizi</a:t>
            </a:r>
            <a:r>
              <a:rPr lang="en-GB" altLang="nl-NL" sz="2400" dirty="0"/>
              <a:t> au </a:t>
            </a:r>
            <a:r>
              <a:rPr lang="en-GB" altLang="nl-NL" sz="2400" dirty="0" err="1"/>
              <a:t>mtu</a:t>
            </a:r>
            <a:r>
              <a:rPr lang="en-GB" altLang="nl-NL" sz="2400" dirty="0"/>
              <a:t> </a:t>
            </a:r>
            <a:r>
              <a:rPr lang="en-GB" altLang="nl-NL" sz="2400" dirty="0" err="1"/>
              <a:t>ambaye</a:t>
            </a:r>
            <a:r>
              <a:rPr lang="en-GB" altLang="nl-NL" sz="2400" dirty="0"/>
              <a:t> </a:t>
            </a:r>
            <a:r>
              <a:rPr lang="en-GB" altLang="nl-NL" sz="2400" dirty="0" err="1"/>
              <a:t>unataka</a:t>
            </a:r>
            <a:r>
              <a:rPr lang="en-GB" altLang="nl-NL" sz="2400" dirty="0"/>
              <a:t> </a:t>
            </a:r>
            <a:r>
              <a:rPr lang="en-GB" altLang="nl-NL" sz="2400" dirty="0" err="1"/>
              <a:t>awepo</a:t>
            </a:r>
            <a:r>
              <a:rPr lang="en-GB" altLang="nl-NL" sz="2400" dirty="0"/>
              <a:t>;</a:t>
            </a:r>
          </a:p>
          <a:p>
            <a:pPr marL="342900" indent="-342900">
              <a:buFont typeface="Arial" panose="020B0604020202020204" pitchFamily="34" charset="0"/>
              <a:buChar char="•"/>
            </a:pPr>
            <a:r>
              <a:rPr lang="en-GB" altLang="nl-NL" sz="2400" dirty="0" err="1"/>
              <a:t>Nani</a:t>
            </a:r>
            <a:r>
              <a:rPr lang="en-GB" altLang="nl-NL" sz="2400" dirty="0"/>
              <a:t> </a:t>
            </a:r>
            <a:r>
              <a:rPr lang="en-GB" altLang="nl-NL" sz="2400" dirty="0" err="1"/>
              <a:t>anahitaji</a:t>
            </a:r>
            <a:r>
              <a:rPr lang="en-GB" altLang="nl-NL" sz="2400" dirty="0"/>
              <a:t> mrejesho? </a:t>
            </a:r>
            <a:r>
              <a:rPr lang="en-GB" altLang="nl-NL" sz="2400" dirty="0" err="1"/>
              <a:t>Tafadhali</a:t>
            </a:r>
            <a:r>
              <a:rPr lang="en-GB" altLang="nl-NL" sz="2400" dirty="0"/>
              <a:t>, </a:t>
            </a:r>
            <a:r>
              <a:rPr lang="en-GB" altLang="nl-NL" sz="2400" dirty="0" err="1"/>
              <a:t>mkabidhi</a:t>
            </a:r>
            <a:r>
              <a:rPr lang="en-GB" altLang="nl-NL" sz="2400" dirty="0"/>
              <a:t> </a:t>
            </a:r>
            <a:r>
              <a:rPr lang="en-GB" altLang="nl-NL" sz="2400" dirty="0" err="1"/>
              <a:t>flashi</a:t>
            </a:r>
            <a:r>
              <a:rPr lang="en-GB" altLang="nl-NL" sz="2400" dirty="0"/>
              <a:t> </a:t>
            </a:r>
            <a:r>
              <a:rPr lang="en-GB" altLang="nl-NL" sz="2400" dirty="0" err="1"/>
              <a:t>yako</a:t>
            </a:r>
            <a:r>
              <a:rPr lang="en-GB" altLang="nl-NL" sz="2400" dirty="0"/>
              <a:t> </a:t>
            </a:r>
            <a:r>
              <a:rPr lang="en-GB" altLang="nl-NL" sz="2400" dirty="0" err="1"/>
              <a:t>sasa</a:t>
            </a:r>
            <a:r>
              <a:rPr lang="en-GB" altLang="nl-NL" sz="2400" dirty="0"/>
              <a:t> </a:t>
            </a:r>
            <a:r>
              <a:rPr lang="en-GB" altLang="nl-NL" sz="2400" dirty="0" err="1"/>
              <a:t>na</a:t>
            </a:r>
            <a:r>
              <a:rPr lang="en-GB" altLang="nl-NL" sz="2400" dirty="0"/>
              <a:t> </a:t>
            </a:r>
            <a:r>
              <a:rPr lang="en-GB" altLang="nl-NL" sz="2400" dirty="0" err="1"/>
              <a:t>utapata</a:t>
            </a:r>
            <a:r>
              <a:rPr lang="en-GB" altLang="nl-NL" sz="2400" dirty="0"/>
              <a:t> mrejesho </a:t>
            </a:r>
            <a:r>
              <a:rPr lang="en-GB" altLang="nl-NL" sz="2400" dirty="0" err="1"/>
              <a:t>kwa</a:t>
            </a:r>
            <a:r>
              <a:rPr lang="en-GB" altLang="nl-NL" sz="2400" dirty="0"/>
              <a:t> </a:t>
            </a:r>
            <a:r>
              <a:rPr lang="en-GB" altLang="nl-NL" sz="2400" dirty="0" err="1"/>
              <a:t>wakati</a:t>
            </a:r>
            <a:r>
              <a:rPr lang="en-GB" altLang="nl-NL" sz="2400" dirty="0"/>
              <a:t>;</a:t>
            </a:r>
          </a:p>
          <a:p>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51C4DB0E-CAC0-FD49-9DF8-BA923CEB7881}"/>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2DA6EEA9-098E-664C-BF11-7EC4B3D67E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683933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err="1">
                <a:solidFill>
                  <a:srgbClr val="132831"/>
                </a:solidFill>
              </a:rPr>
              <a:t>Kuangalia</a:t>
            </a:r>
            <a:r>
              <a:rPr lang="en-GB" altLang="en-US" sz="3200" b="1" cap="all" dirty="0">
                <a:solidFill>
                  <a:srgbClr val="132831"/>
                </a:solidFill>
              </a:rPr>
              <a:t> </a:t>
            </a:r>
            <a:r>
              <a:rPr lang="en-GB" altLang="en-US" sz="3200" b="1" cap="all" dirty="0" err="1">
                <a:solidFill>
                  <a:srgbClr val="132831"/>
                </a:solidFill>
              </a:rPr>
              <a:t>mbele</a:t>
            </a:r>
            <a:r>
              <a:rPr lang="en-GB" altLang="en-US" sz="3200" b="1" cap="all" dirty="0">
                <a:solidFill>
                  <a:srgbClr val="132831"/>
                </a:solidFill>
              </a:rPr>
              <a:t> </a:t>
            </a:r>
            <a:r>
              <a:rPr lang="en-GB" altLang="en-US" sz="3200" b="1" cap="all" dirty="0" err="1">
                <a:solidFill>
                  <a:srgbClr val="132831"/>
                </a:solidFill>
              </a:rPr>
              <a:t>na</a:t>
            </a:r>
            <a:r>
              <a:rPr lang="en-GB" altLang="en-US" sz="3200" b="1" cap="all" dirty="0">
                <a:solidFill>
                  <a:srgbClr val="132831"/>
                </a:solidFill>
              </a:rPr>
              <a:t> </a:t>
            </a:r>
            <a:r>
              <a:rPr lang="en-GB" altLang="en-US" sz="3200" b="1" cap="all" dirty="0" err="1">
                <a:solidFill>
                  <a:srgbClr val="132831"/>
                </a:solidFill>
              </a:rPr>
              <a:t>kazi</a:t>
            </a:r>
            <a:r>
              <a:rPr lang="en-GB" altLang="en-US" sz="3200" b="1" cap="all" dirty="0">
                <a:solidFill>
                  <a:srgbClr val="132831"/>
                </a:solidFill>
              </a:rPr>
              <a:t> </a:t>
            </a:r>
            <a:r>
              <a:rPr lang="en-GB" altLang="en-US" sz="3200" b="1" cap="all" dirty="0" err="1">
                <a:solidFill>
                  <a:srgbClr val="132831"/>
                </a:solidFill>
              </a:rPr>
              <a:t>ya</a:t>
            </a:r>
            <a:r>
              <a:rPr lang="en-GB" altLang="en-US" sz="3200" b="1" cap="all" dirty="0">
                <a:solidFill>
                  <a:srgbClr val="132831"/>
                </a:solidFill>
              </a:rPr>
              <a:t> </a:t>
            </a:r>
            <a:r>
              <a:rPr lang="en-GB" altLang="en-US" sz="3200" b="1" cap="all" dirty="0" err="1">
                <a:solidFill>
                  <a:srgbClr val="132831"/>
                </a:solidFill>
              </a:rPr>
              <a:t>nyumbani</a:t>
            </a:r>
            <a:r>
              <a:rPr lang="en-GB" altLang="en-US" sz="3200" b="1" cap="all" dirty="0">
                <a:solidFill>
                  <a:srgbClr val="132831"/>
                </a:solidFill>
              </a:rPr>
              <a:t> </a:t>
            </a:r>
            <a:r>
              <a:rPr lang="en-GB" altLang="en-US" sz="2400" b="1" cap="all" dirty="0">
                <a:solidFill>
                  <a:srgbClr val="132831"/>
                </a:solidFill>
              </a:rPr>
              <a:t>(</a:t>
            </a:r>
            <a:r>
              <a:rPr lang="en-GB" altLang="en-US" sz="2400" b="1" cap="all" dirty="0" err="1">
                <a:solidFill>
                  <a:srgbClr val="132831"/>
                </a:solidFill>
              </a:rPr>
              <a:t>inaendelea</a:t>
            </a:r>
            <a:r>
              <a:rPr lang="en-GB" altLang="en-US" sz="2400" b="1" cap="all" dirty="0">
                <a:solidFill>
                  <a:srgbClr val="132831"/>
                </a:solidFill>
              </a:rPr>
              <a:t>)</a:t>
            </a:r>
            <a:endParaRPr lang="en-US" sz="2400" cap="all" dirty="0">
              <a:solidFill>
                <a:srgbClr val="132831"/>
              </a:solidFill>
              <a:cs typeface="Cubano Regular"/>
            </a:endParaRPr>
          </a:p>
        </p:txBody>
      </p:sp>
      <p:sp>
        <p:nvSpPr>
          <p:cNvPr id="11" name="Rectangle 10"/>
          <p:cNvSpPr/>
          <p:nvPr/>
        </p:nvSpPr>
        <p:spPr>
          <a:xfrm>
            <a:off x="781384" y="2175354"/>
            <a:ext cx="6664094" cy="1938992"/>
          </a:xfrm>
          <a:prstGeom prst="rect">
            <a:avLst/>
          </a:prstGeom>
        </p:spPr>
        <p:txBody>
          <a:bodyPr wrap="square">
            <a:spAutoFit/>
          </a:bodyPr>
          <a:lstStyle/>
          <a:p>
            <a:r>
              <a:rPr lang="en-GB" altLang="nl-NL" sz="2400" dirty="0" err="1"/>
              <a:t>Hakikisha</a:t>
            </a:r>
            <a:r>
              <a:rPr lang="en-GB" altLang="nl-NL" sz="2400" dirty="0"/>
              <a:t> </a:t>
            </a:r>
            <a:r>
              <a:rPr lang="en-GB" altLang="nl-NL" sz="2400" dirty="0" err="1"/>
              <a:t>una</a:t>
            </a:r>
            <a:r>
              <a:rPr lang="en-GB" altLang="nl-NL" sz="2400" dirty="0"/>
              <a:t> </a:t>
            </a:r>
            <a:r>
              <a:rPr lang="en-GB" altLang="nl-NL" sz="2400" dirty="0" err="1"/>
              <a:t>malighafi</a:t>
            </a:r>
            <a:r>
              <a:rPr lang="en-GB" altLang="nl-NL" sz="2400" dirty="0"/>
              <a:t> </a:t>
            </a:r>
            <a:r>
              <a:rPr lang="en-GB" altLang="nl-NL" sz="2400" dirty="0" err="1"/>
              <a:t>zako</a:t>
            </a:r>
            <a:r>
              <a:rPr lang="en-GB" altLang="nl-NL" sz="2400" dirty="0"/>
              <a:t> </a:t>
            </a:r>
            <a:r>
              <a:rPr lang="en-GB" altLang="nl-NL" sz="2400" dirty="0" err="1"/>
              <a:t>zote</a:t>
            </a:r>
            <a:r>
              <a:rPr lang="en-GB" altLang="nl-NL" sz="2400" dirty="0"/>
              <a:t> </a:t>
            </a:r>
            <a:r>
              <a:rPr lang="en-GB" altLang="nl-NL" sz="2400" dirty="0" err="1"/>
              <a:t>pamoja</a:t>
            </a:r>
            <a:r>
              <a:rPr lang="en-GB" altLang="nl-NL" sz="2400" dirty="0"/>
              <a:t>: </a:t>
            </a:r>
            <a:r>
              <a:rPr lang="en-GB" altLang="nl-NL" sz="2400" dirty="0" err="1"/>
              <a:t>uwasilishaji</a:t>
            </a:r>
            <a:r>
              <a:rPr lang="en-GB" altLang="nl-NL" sz="2400" dirty="0"/>
              <a:t> </a:t>
            </a:r>
            <a:r>
              <a:rPr lang="en-GB" altLang="nl-NL" sz="2400" dirty="0" err="1"/>
              <a:t>wako</a:t>
            </a:r>
            <a:r>
              <a:rPr lang="en-GB" altLang="nl-NL" sz="2400" dirty="0"/>
              <a:t> </a:t>
            </a:r>
            <a:r>
              <a:rPr lang="en-GB" altLang="nl-NL" sz="2400" dirty="0" err="1"/>
              <a:t>wa</a:t>
            </a:r>
            <a:r>
              <a:rPr lang="en-GB" altLang="nl-NL" sz="2400" dirty="0"/>
              <a:t> </a:t>
            </a:r>
            <a:r>
              <a:rPr lang="en-GB" altLang="nl-NL" sz="2400" dirty="0" err="1"/>
              <a:t>pawapointi</a:t>
            </a:r>
            <a:r>
              <a:rPr lang="en-GB" altLang="nl-NL" sz="2400" dirty="0"/>
              <a:t>, </a:t>
            </a:r>
            <a:r>
              <a:rPr lang="en-GB" altLang="nl-NL" sz="2400" dirty="0" err="1"/>
              <a:t>chati</a:t>
            </a:r>
            <a:r>
              <a:rPr lang="en-GB" altLang="nl-NL" sz="2400" dirty="0"/>
              <a:t> </a:t>
            </a:r>
            <a:r>
              <a:rPr lang="en-GB" altLang="nl-NL" sz="2400" dirty="0" err="1"/>
              <a:t>mgeuzo</a:t>
            </a:r>
            <a:r>
              <a:rPr lang="en-GB" altLang="nl-NL" sz="2400" dirty="0"/>
              <a:t>, </a:t>
            </a:r>
            <a:r>
              <a:rPr lang="en-GB" altLang="nl-NL" sz="2400" dirty="0" err="1"/>
              <a:t>vitini</a:t>
            </a:r>
            <a:r>
              <a:rPr lang="en-GB" altLang="nl-NL" sz="2400" dirty="0"/>
              <a:t>, </a:t>
            </a:r>
            <a:r>
              <a:rPr lang="en-GB" altLang="nl-NL" sz="2400" dirty="0" err="1"/>
              <a:t>kila</a:t>
            </a:r>
            <a:r>
              <a:rPr lang="en-GB" altLang="nl-NL" sz="2400" dirty="0"/>
              <a:t> </a:t>
            </a:r>
            <a:r>
              <a:rPr lang="en-GB" altLang="nl-NL" sz="2400" dirty="0" err="1"/>
              <a:t>kitu</a:t>
            </a:r>
            <a:r>
              <a:rPr lang="en-GB" altLang="nl-NL" sz="2400" dirty="0"/>
              <a:t> </a:t>
            </a:r>
            <a:r>
              <a:rPr lang="en-GB" altLang="nl-NL" sz="2400" dirty="0" err="1"/>
              <a:t>unahitaji</a:t>
            </a:r>
            <a:r>
              <a:rPr lang="en-GB" altLang="nl-NL" sz="2400" dirty="0"/>
              <a:t> </a:t>
            </a:r>
            <a:r>
              <a:rPr lang="en-GB" altLang="nl-NL" sz="2400" dirty="0" err="1"/>
              <a:t>kutoa</a:t>
            </a:r>
            <a:r>
              <a:rPr lang="en-GB" altLang="nl-NL" sz="2400" dirty="0"/>
              <a:t> </a:t>
            </a:r>
            <a:r>
              <a:rPr lang="en-GB" altLang="nl-NL" sz="2400" dirty="0" err="1"/>
              <a:t>uwasilishaji</a:t>
            </a:r>
            <a:r>
              <a:rPr lang="en-GB" altLang="nl-NL" sz="2400" dirty="0"/>
              <a:t> </a:t>
            </a:r>
            <a:r>
              <a:rPr lang="en-GB" altLang="nl-NL" sz="2400" dirty="0" err="1"/>
              <a:t>shirikishi</a:t>
            </a:r>
            <a:r>
              <a:rPr lang="en-GB" altLang="nl-NL" sz="2400" dirty="0"/>
              <a:t>  </a:t>
            </a:r>
            <a:r>
              <a:rPr lang="en-GB" altLang="nl-NL" sz="2400" dirty="0" err="1"/>
              <a:t>wa</a:t>
            </a:r>
            <a:r>
              <a:rPr lang="en-GB" altLang="nl-NL" sz="2400" dirty="0"/>
              <a:t> </a:t>
            </a:r>
            <a:r>
              <a:rPr lang="en-GB" altLang="nl-NL" sz="2400" dirty="0" err="1"/>
              <a:t>programu</a:t>
            </a:r>
            <a:r>
              <a:rPr lang="en-GB" altLang="nl-NL" sz="2400" dirty="0"/>
              <a:t> </a:t>
            </a:r>
            <a:r>
              <a:rPr lang="en-GB" altLang="nl-NL" sz="2400" dirty="0" err="1"/>
              <a:t>yako</a:t>
            </a:r>
            <a:r>
              <a:rPr lang="en-GB" altLang="nl-NL" sz="2400" dirty="0"/>
              <a:t> </a:t>
            </a:r>
            <a:r>
              <a:rPr lang="en-GB" altLang="nl-NL" sz="2400" dirty="0" err="1"/>
              <a:t>ya</a:t>
            </a:r>
            <a:r>
              <a:rPr lang="en-GB" altLang="nl-NL" sz="2400" dirty="0"/>
              <a:t> </a:t>
            </a:r>
            <a:r>
              <a:rPr lang="en-GB" altLang="nl-NL" sz="2400" dirty="0" err="1"/>
              <a:t>mafunzo</a:t>
            </a:r>
            <a:r>
              <a:rPr lang="en-GB" altLang="nl-NL" sz="2400" dirty="0"/>
              <a:t> </a:t>
            </a:r>
            <a:r>
              <a:rPr lang="en-GB" altLang="nl-NL" sz="2400" dirty="0" err="1"/>
              <a:t>ya</a:t>
            </a:r>
            <a:r>
              <a:rPr lang="en-GB" altLang="nl-NL" sz="2400" dirty="0"/>
              <a:t> </a:t>
            </a:r>
            <a:r>
              <a:rPr lang="en-GB" altLang="nl-NL" sz="2400" dirty="0" err="1"/>
              <a:t>taaluma</a:t>
            </a:r>
            <a:r>
              <a:rPr lang="en-GB" altLang="nl-NL" sz="2400" dirty="0"/>
              <a:t> </a:t>
            </a:r>
            <a:r>
              <a:rPr lang="en-GB" altLang="nl-NL" sz="2400" dirty="0" err="1"/>
              <a:t>kwenye</a:t>
            </a:r>
            <a:r>
              <a:rPr lang="en-GB" altLang="nl-NL" sz="2400" dirty="0"/>
              <a:t> </a:t>
            </a:r>
            <a:r>
              <a:rPr lang="en-GB" altLang="nl-NL" sz="2400" dirty="0" err="1"/>
              <a:t>Maendeleo</a:t>
            </a:r>
            <a:r>
              <a:rPr lang="en-GB" altLang="nl-NL" sz="2400" dirty="0"/>
              <a:t> </a:t>
            </a:r>
            <a:r>
              <a:rPr lang="en-GB" altLang="nl-NL" sz="2400" dirty="0" err="1"/>
              <a:t>ya</a:t>
            </a:r>
            <a:r>
              <a:rPr lang="en-GB" altLang="nl-NL" sz="2400" dirty="0"/>
              <a:t> </a:t>
            </a:r>
            <a:r>
              <a:rPr lang="en-GB" altLang="nl-NL" sz="2400" dirty="0" err="1"/>
              <a:t>Kazi</a:t>
            </a:r>
            <a:r>
              <a:rPr lang="en-GB" altLang="nl-NL" sz="2400" dirty="0"/>
              <a:t>’;</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C91B7262-C290-3E48-AB1C-9B88B0A92358}"/>
              </a:ext>
            </a:extLst>
          </p:cNvPr>
          <p:cNvPicPr>
            <a:picLocks noChangeAspect="1"/>
          </p:cNvPicPr>
          <p:nvPr/>
        </p:nvPicPr>
        <p:blipFill>
          <a:blip r:embed="rId2"/>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66A72105-F7C7-AA4E-BB4F-F7A93758F2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43653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err="1">
                <a:solidFill>
                  <a:srgbClr val="132831"/>
                </a:solidFill>
              </a:rPr>
              <a:t>Kuangalia</a:t>
            </a:r>
            <a:r>
              <a:rPr lang="en-GB" altLang="en-US" sz="3200" b="1" cap="all" dirty="0">
                <a:solidFill>
                  <a:srgbClr val="132831"/>
                </a:solidFill>
              </a:rPr>
              <a:t> </a:t>
            </a:r>
            <a:r>
              <a:rPr lang="en-GB" altLang="en-US" sz="3200" b="1" cap="all" dirty="0" err="1">
                <a:solidFill>
                  <a:srgbClr val="132831"/>
                </a:solidFill>
              </a:rPr>
              <a:t>mbele</a:t>
            </a:r>
            <a:r>
              <a:rPr lang="en-GB" altLang="en-US" sz="3200" b="1" cap="all" dirty="0">
                <a:solidFill>
                  <a:srgbClr val="132831"/>
                </a:solidFill>
              </a:rPr>
              <a:t> </a:t>
            </a:r>
            <a:r>
              <a:rPr lang="en-GB" altLang="en-US" sz="3200" b="1" cap="all" dirty="0" err="1">
                <a:solidFill>
                  <a:srgbClr val="132831"/>
                </a:solidFill>
              </a:rPr>
              <a:t>na</a:t>
            </a:r>
            <a:r>
              <a:rPr lang="en-GB" altLang="en-US" sz="3200" b="1" cap="all" dirty="0">
                <a:solidFill>
                  <a:srgbClr val="132831"/>
                </a:solidFill>
              </a:rPr>
              <a:t> </a:t>
            </a:r>
            <a:r>
              <a:rPr lang="en-GB" altLang="en-US" sz="3200" b="1" cap="all" dirty="0" err="1">
                <a:solidFill>
                  <a:srgbClr val="132831"/>
                </a:solidFill>
              </a:rPr>
              <a:t>kazi</a:t>
            </a:r>
            <a:r>
              <a:rPr lang="en-GB" altLang="en-US" sz="3200" b="1" cap="all" dirty="0">
                <a:solidFill>
                  <a:srgbClr val="132831"/>
                </a:solidFill>
              </a:rPr>
              <a:t> </a:t>
            </a:r>
            <a:r>
              <a:rPr lang="en-GB" altLang="en-US" sz="3200" b="1" cap="all" dirty="0" err="1">
                <a:solidFill>
                  <a:srgbClr val="132831"/>
                </a:solidFill>
              </a:rPr>
              <a:t>ya</a:t>
            </a:r>
            <a:r>
              <a:rPr lang="en-GB" altLang="en-US" sz="3200" b="1" cap="all" dirty="0">
                <a:solidFill>
                  <a:srgbClr val="132831"/>
                </a:solidFill>
              </a:rPr>
              <a:t> </a:t>
            </a:r>
            <a:r>
              <a:rPr lang="en-GB" altLang="en-US" sz="3200" b="1" cap="all" dirty="0" err="1">
                <a:solidFill>
                  <a:srgbClr val="132831"/>
                </a:solidFill>
              </a:rPr>
              <a:t>nyumbani</a:t>
            </a:r>
            <a:r>
              <a:rPr lang="en-GB" altLang="en-US" sz="3200" b="1" cap="all" dirty="0">
                <a:solidFill>
                  <a:srgbClr val="132831"/>
                </a:solidFill>
              </a:rPr>
              <a:t> </a:t>
            </a:r>
            <a:r>
              <a:rPr lang="en-GB" altLang="en-US" sz="2400" b="1" cap="all" dirty="0">
                <a:solidFill>
                  <a:srgbClr val="132831"/>
                </a:solidFill>
              </a:rPr>
              <a:t>(</a:t>
            </a:r>
            <a:r>
              <a:rPr lang="en-GB" altLang="en-US" sz="2400" b="1" cap="all" dirty="0" err="1">
                <a:solidFill>
                  <a:srgbClr val="132831"/>
                </a:solidFill>
              </a:rPr>
              <a:t>inaendelea</a:t>
            </a:r>
            <a:r>
              <a:rPr lang="en-GB" altLang="en-US" sz="2400" b="1" cap="all" dirty="0">
                <a:solidFill>
                  <a:srgbClr val="132831"/>
                </a:solidFill>
              </a:rPr>
              <a:t>)</a:t>
            </a:r>
            <a:endParaRPr lang="en-US" sz="2400" cap="all" dirty="0">
              <a:solidFill>
                <a:srgbClr val="132831"/>
              </a:solidFill>
              <a:cs typeface="Cubano Regular"/>
            </a:endParaRPr>
          </a:p>
        </p:txBody>
      </p:sp>
      <p:sp>
        <p:nvSpPr>
          <p:cNvPr id="11" name="Rectangle 10"/>
          <p:cNvSpPr/>
          <p:nvPr/>
        </p:nvSpPr>
        <p:spPr>
          <a:xfrm>
            <a:off x="781384" y="1920076"/>
            <a:ext cx="7720612" cy="4524315"/>
          </a:xfrm>
          <a:prstGeom prst="rect">
            <a:avLst/>
          </a:prstGeom>
        </p:spPr>
        <p:txBody>
          <a:bodyPr wrap="square">
            <a:spAutoFit/>
          </a:bodyPr>
          <a:lstStyle/>
          <a:p>
            <a:endParaRPr lang="en-GB" altLang="nl-NL" sz="2400" dirty="0"/>
          </a:p>
          <a:p>
            <a:r>
              <a:rPr lang="en-GB" altLang="nl-NL" sz="2400" dirty="0" err="1"/>
              <a:t>Vigezo</a:t>
            </a:r>
            <a:r>
              <a:rPr lang="en-GB" altLang="nl-NL" sz="2400" dirty="0"/>
              <a:t> </a:t>
            </a:r>
            <a:r>
              <a:rPr lang="en-GB" altLang="nl-NL" sz="2400" dirty="0" err="1"/>
              <a:t>kwa</a:t>
            </a:r>
            <a:r>
              <a:rPr lang="en-GB" altLang="nl-NL" sz="2400" dirty="0"/>
              <a:t> </a:t>
            </a:r>
            <a:r>
              <a:rPr lang="en-GB" altLang="nl-NL" sz="2400" dirty="0" err="1"/>
              <a:t>ajili</a:t>
            </a:r>
            <a:r>
              <a:rPr lang="en-GB" altLang="nl-NL" sz="2400" dirty="0"/>
              <a:t> </a:t>
            </a:r>
            <a:r>
              <a:rPr lang="en-GB" altLang="nl-NL" sz="2400" dirty="0" err="1"/>
              <a:t>ya</a:t>
            </a:r>
            <a:r>
              <a:rPr lang="en-GB" altLang="nl-NL" sz="2400" dirty="0"/>
              <a:t> </a:t>
            </a:r>
            <a:r>
              <a:rPr lang="en-GB" altLang="nl-NL" sz="2400" dirty="0" err="1"/>
              <a:t>uwasilishaji</a:t>
            </a:r>
            <a:r>
              <a:rPr lang="en-GB" altLang="nl-NL" sz="2400" dirty="0"/>
              <a:t> </a:t>
            </a:r>
            <a:r>
              <a:rPr lang="en-GB" altLang="nl-NL" sz="2400" dirty="0" err="1"/>
              <a:t>wako</a:t>
            </a:r>
            <a:r>
              <a:rPr lang="en-GB" altLang="nl-NL" sz="2400" dirty="0"/>
              <a:t>:</a:t>
            </a:r>
          </a:p>
          <a:p>
            <a:endParaRPr lang="en-GB" altLang="nl-NL" sz="2400" dirty="0"/>
          </a:p>
          <a:p>
            <a:pPr marL="342900" indent="-342900">
              <a:buFont typeface="Arial" panose="020B0604020202020204" pitchFamily="34" charset="0"/>
              <a:buChar char="•"/>
            </a:pPr>
            <a:r>
              <a:rPr lang="en-GB" altLang="nl-NL" sz="2400" dirty="0" err="1"/>
              <a:t>Muundo</a:t>
            </a:r>
            <a:r>
              <a:rPr lang="en-GB" altLang="nl-NL" sz="2400" dirty="0"/>
              <a:t> </a:t>
            </a:r>
            <a:r>
              <a:rPr lang="en-GB" altLang="nl-NL" sz="2400" dirty="0" err="1"/>
              <a:t>uliosambazwa</a:t>
            </a:r>
            <a:r>
              <a:rPr lang="en-GB" altLang="nl-NL" sz="2400" dirty="0"/>
              <a:t> </a:t>
            </a:r>
            <a:r>
              <a:rPr lang="en-GB" altLang="nl-NL" sz="2400" dirty="0" err="1"/>
              <a:t>unahitaji</a:t>
            </a:r>
            <a:r>
              <a:rPr lang="en-GB" altLang="nl-NL" sz="2400" dirty="0"/>
              <a:t> </a:t>
            </a:r>
            <a:r>
              <a:rPr lang="en-GB" altLang="nl-NL" sz="2400" dirty="0" err="1"/>
              <a:t>kutumiwa</a:t>
            </a:r>
            <a:r>
              <a:rPr lang="en-GB" altLang="nl-NL" sz="2400" dirty="0"/>
              <a:t>: </a:t>
            </a:r>
            <a:r>
              <a:rPr lang="en-GB" altLang="nl-NL" sz="2400" dirty="0" err="1"/>
              <a:t>aya</a:t>
            </a:r>
            <a:r>
              <a:rPr lang="en-GB" altLang="nl-NL" sz="2400" dirty="0"/>
              <a:t> </a:t>
            </a:r>
            <a:r>
              <a:rPr lang="en-GB" altLang="nl-NL" sz="2400" dirty="0" err="1"/>
              <a:t>zote</a:t>
            </a:r>
            <a:r>
              <a:rPr lang="en-GB" altLang="nl-NL" sz="2400" dirty="0"/>
              <a:t> </a:t>
            </a:r>
            <a:r>
              <a:rPr lang="en-GB" altLang="nl-NL" sz="2400" dirty="0" err="1"/>
              <a:t>tofauti</a:t>
            </a:r>
            <a:r>
              <a:rPr lang="en-GB" altLang="nl-NL" sz="2400" dirty="0"/>
              <a:t> </a:t>
            </a:r>
            <a:r>
              <a:rPr lang="en-GB" altLang="nl-NL" sz="2400" dirty="0" err="1"/>
              <a:t>zinahitaji</a:t>
            </a:r>
            <a:r>
              <a:rPr lang="en-GB" altLang="nl-NL" sz="2400" dirty="0"/>
              <a:t> </a:t>
            </a:r>
            <a:r>
              <a:rPr lang="en-GB" altLang="nl-NL" sz="2400" dirty="0" err="1"/>
              <a:t>kujazwa</a:t>
            </a:r>
            <a:r>
              <a:rPr lang="en-GB" altLang="nl-NL" sz="2400" dirty="0"/>
              <a:t>;</a:t>
            </a:r>
          </a:p>
          <a:p>
            <a:endParaRPr lang="en-GB" altLang="nl-NL" sz="2400" dirty="0"/>
          </a:p>
          <a:p>
            <a:pPr marL="342900" indent="-342900">
              <a:buFont typeface="Arial" panose="020B0604020202020204" pitchFamily="34" charset="0"/>
              <a:buChar char="•"/>
            </a:pPr>
            <a:r>
              <a:rPr lang="en-GB" altLang="nl-NL" sz="2400" dirty="0" err="1"/>
              <a:t>Programu</a:t>
            </a:r>
            <a:r>
              <a:rPr lang="en-GB" altLang="nl-NL" sz="2400" dirty="0"/>
              <a:t> </a:t>
            </a:r>
            <a:r>
              <a:rPr lang="en-GB" altLang="nl-NL" sz="2400" dirty="0" err="1"/>
              <a:t>yako</a:t>
            </a:r>
            <a:r>
              <a:rPr lang="en-GB" altLang="nl-NL" sz="2400" dirty="0"/>
              <a:t> </a:t>
            </a:r>
            <a:r>
              <a:rPr lang="en-GB" altLang="nl-NL" sz="2400" dirty="0" err="1"/>
              <a:t>lazima</a:t>
            </a:r>
            <a:r>
              <a:rPr lang="en-GB" altLang="nl-NL" sz="2400" dirty="0"/>
              <a:t> </a:t>
            </a:r>
            <a:r>
              <a:rPr lang="en-GB" altLang="nl-NL" sz="2400" dirty="0" err="1"/>
              <a:t>iwe</a:t>
            </a:r>
            <a:r>
              <a:rPr lang="en-GB" altLang="nl-NL" sz="2400" dirty="0"/>
              <a:t> </a:t>
            </a:r>
            <a:r>
              <a:rPr lang="en-GB" altLang="nl-NL" sz="2400" dirty="0" err="1"/>
              <a:t>na</a:t>
            </a:r>
            <a:r>
              <a:rPr lang="en-GB" altLang="nl-NL" sz="2400" dirty="0"/>
              <a:t> </a:t>
            </a:r>
            <a:r>
              <a:rPr lang="en-GB" altLang="nl-NL" sz="2400" dirty="0" err="1"/>
              <a:t>angalau</a:t>
            </a:r>
            <a:r>
              <a:rPr lang="en-GB" altLang="nl-NL" sz="2400" dirty="0"/>
              <a:t> </a:t>
            </a:r>
            <a:r>
              <a:rPr lang="en-GB" altLang="nl-NL" sz="2400" dirty="0" err="1"/>
              <a:t>mazoezi</a:t>
            </a:r>
            <a:r>
              <a:rPr lang="en-GB" altLang="nl-NL" sz="2400" dirty="0"/>
              <a:t> 20; </a:t>
            </a:r>
          </a:p>
          <a:p>
            <a:endParaRPr lang="en-GB" altLang="nl-NL" sz="2400" dirty="0"/>
          </a:p>
          <a:p>
            <a:pPr marL="342900" indent="-342900">
              <a:buFont typeface="Arial" panose="020B0604020202020204" pitchFamily="34" charset="0"/>
              <a:buChar char="•"/>
            </a:pPr>
            <a:r>
              <a:rPr lang="en-GB" altLang="nl-NL" sz="2400" dirty="0" err="1"/>
              <a:t>Tafuta</a:t>
            </a:r>
            <a:r>
              <a:rPr lang="en-GB" altLang="nl-NL" sz="2400" dirty="0"/>
              <a:t> </a:t>
            </a:r>
            <a:r>
              <a:rPr lang="en-GB" altLang="nl-NL" sz="2400" dirty="0" err="1"/>
              <a:t>maudhui</a:t>
            </a:r>
            <a:r>
              <a:rPr lang="en-GB" altLang="nl-NL" sz="2400" dirty="0"/>
              <a:t> </a:t>
            </a:r>
            <a:r>
              <a:rPr lang="en-GB" altLang="nl-NL" sz="2400" dirty="0" err="1"/>
              <a:t>ya</a:t>
            </a:r>
            <a:r>
              <a:rPr lang="en-GB" altLang="nl-NL" sz="2400" dirty="0"/>
              <a:t> </a:t>
            </a:r>
            <a:r>
              <a:rPr lang="en-GB" altLang="nl-NL" sz="2400" dirty="0" err="1"/>
              <a:t>uwasilishaji</a:t>
            </a:r>
            <a:r>
              <a:rPr lang="en-GB" altLang="nl-NL" sz="2400" dirty="0"/>
              <a:t> </a:t>
            </a:r>
            <a:r>
              <a:rPr lang="en-GB" altLang="nl-NL" sz="2400" dirty="0" err="1"/>
              <a:t>katika</a:t>
            </a:r>
            <a:r>
              <a:rPr lang="en-GB" altLang="nl-NL" sz="2400" dirty="0"/>
              <a:t> </a:t>
            </a:r>
            <a:r>
              <a:rPr lang="en-GB" altLang="nl-NL" sz="2400" dirty="0" err="1"/>
              <a:t>slaidi</a:t>
            </a:r>
            <a:r>
              <a:rPr lang="en-GB" altLang="nl-NL" sz="2400" dirty="0"/>
              <a:t> </a:t>
            </a:r>
            <a:r>
              <a:rPr lang="en-GB" altLang="nl-NL" sz="2400" dirty="0" err="1"/>
              <a:t>inayofuata</a:t>
            </a:r>
            <a:r>
              <a:rPr lang="en-GB" altLang="nl-NL" sz="2400" dirty="0"/>
              <a:t>;</a:t>
            </a:r>
          </a:p>
          <a:p>
            <a:endParaRPr lang="en-GB" altLang="nl-NL" sz="2400" dirty="0"/>
          </a:p>
          <a:p>
            <a:pPr marL="342900" indent="-342900">
              <a:buFont typeface="Arial" panose="020B0604020202020204" pitchFamily="34" charset="0"/>
              <a:buChar char="•"/>
            </a:pPr>
            <a:r>
              <a:rPr lang="en-GB" altLang="nl-NL" sz="2400" dirty="0" err="1"/>
              <a:t>Unapata</a:t>
            </a:r>
            <a:r>
              <a:rPr lang="en-GB" altLang="nl-NL" sz="2400" dirty="0"/>
              <a:t> </a:t>
            </a:r>
            <a:r>
              <a:rPr lang="en-GB" altLang="nl-NL" sz="2400" dirty="0" err="1"/>
              <a:t>dakika</a:t>
            </a:r>
            <a:r>
              <a:rPr lang="en-GB" altLang="nl-NL" sz="2400" dirty="0"/>
              <a:t> 15 – 25 </a:t>
            </a:r>
            <a:r>
              <a:rPr lang="en-GB" altLang="nl-NL" sz="2400" dirty="0" err="1"/>
              <a:t>ili</a:t>
            </a:r>
            <a:r>
              <a:rPr lang="en-GB" altLang="nl-NL" sz="2400" dirty="0"/>
              <a:t> </a:t>
            </a:r>
            <a:r>
              <a:rPr lang="en-GB" altLang="nl-NL" sz="2400" dirty="0" err="1"/>
              <a:t>kuwasilisha</a:t>
            </a:r>
            <a:r>
              <a:rPr lang="en-GB" altLang="nl-NL" sz="2400" dirty="0"/>
              <a:t>. </a:t>
            </a:r>
            <a:r>
              <a:rPr lang="en-GB" altLang="nl-NL" sz="2400" dirty="0" err="1"/>
              <a:t>Dondoo</a:t>
            </a:r>
            <a:r>
              <a:rPr lang="en-GB" altLang="nl-NL" sz="2400" dirty="0"/>
              <a:t>: </a:t>
            </a:r>
            <a:r>
              <a:rPr lang="en-GB" altLang="nl-NL" sz="2400" dirty="0" err="1"/>
              <a:t>kufanya</a:t>
            </a:r>
            <a:r>
              <a:rPr lang="en-GB" altLang="nl-NL" sz="2400" dirty="0"/>
              <a:t> </a:t>
            </a:r>
            <a:r>
              <a:rPr lang="en-GB" altLang="nl-NL" sz="2400" dirty="0" err="1"/>
              <a:t>jaribio</a:t>
            </a:r>
            <a:r>
              <a:rPr lang="en-GB" altLang="nl-NL" sz="2400" dirty="0"/>
              <a:t> </a:t>
            </a:r>
            <a:r>
              <a:rPr lang="en-GB" altLang="nl-NL" sz="2400" dirty="0" err="1"/>
              <a:t>na</a:t>
            </a:r>
            <a:r>
              <a:rPr lang="en-GB" altLang="nl-NL" sz="2400" dirty="0"/>
              <a:t> </a:t>
            </a:r>
            <a:r>
              <a:rPr lang="en-GB" altLang="nl-NL" sz="2400" dirty="0" err="1"/>
              <a:t>kujadili</a:t>
            </a:r>
            <a:r>
              <a:rPr lang="en-GB" altLang="nl-NL" sz="2400" dirty="0"/>
              <a:t> </a:t>
            </a:r>
            <a:r>
              <a:rPr lang="en-GB" altLang="nl-NL" sz="2400" dirty="0" err="1"/>
              <a:t>utendaji</a:t>
            </a:r>
            <a:r>
              <a:rPr lang="en-GB" altLang="nl-NL" sz="2400" dirty="0"/>
              <a:t> </a:t>
            </a:r>
            <a:r>
              <a:rPr lang="en-GB" altLang="nl-NL" sz="2400" dirty="0" err="1"/>
              <a:t>wako</a:t>
            </a:r>
            <a:r>
              <a:rPr lang="en-GB" altLang="nl-NL" sz="2400" dirty="0"/>
              <a:t> </a:t>
            </a:r>
            <a:r>
              <a:rPr lang="en-GB" altLang="nl-NL" sz="2400" dirty="0" err="1"/>
              <a:t>na</a:t>
            </a:r>
            <a:r>
              <a:rPr lang="en-GB" altLang="nl-NL" sz="2400" dirty="0"/>
              <a:t> </a:t>
            </a:r>
            <a:r>
              <a:rPr lang="en-GB" altLang="nl-NL" sz="2400" dirty="0" err="1"/>
              <a:t>wakufunzi</a:t>
            </a:r>
            <a:r>
              <a:rPr lang="en-GB" altLang="nl-NL" sz="2400" dirty="0"/>
              <a:t> </a:t>
            </a:r>
            <a:r>
              <a:rPr lang="en-GB" altLang="nl-NL" sz="2400" dirty="0" err="1"/>
              <a:t>wenzio</a:t>
            </a:r>
            <a:r>
              <a:rPr lang="en-GB" altLang="nl-NL" sz="2400" dirty="0"/>
              <a:t>.</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09428290-C662-744A-8B72-E074777534BE}"/>
              </a:ext>
            </a:extLst>
          </p:cNvPr>
          <p:cNvPicPr>
            <a:picLocks noChangeAspect="1"/>
          </p:cNvPicPr>
          <p:nvPr/>
        </p:nvPicPr>
        <p:blipFill>
          <a:blip r:embed="rId2"/>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06C4192D-725F-F344-994E-9CDEAD48B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223098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err="1">
                <a:solidFill>
                  <a:srgbClr val="132831"/>
                </a:solidFill>
              </a:rPr>
              <a:t>Maudhui</a:t>
            </a:r>
            <a:r>
              <a:rPr lang="en-GB" altLang="en-US" sz="3200" b="1" cap="all" dirty="0">
                <a:solidFill>
                  <a:srgbClr val="132831"/>
                </a:solidFill>
              </a:rPr>
              <a:t> </a:t>
            </a:r>
            <a:r>
              <a:rPr lang="en-GB" altLang="en-US" sz="3200" b="1" cap="all" dirty="0" err="1">
                <a:solidFill>
                  <a:srgbClr val="132831"/>
                </a:solidFill>
              </a:rPr>
              <a:t>ya</a:t>
            </a:r>
            <a:r>
              <a:rPr lang="en-GB" altLang="en-US" sz="3200" b="1" cap="all" dirty="0">
                <a:solidFill>
                  <a:srgbClr val="132831"/>
                </a:solidFill>
              </a:rPr>
              <a:t> </a:t>
            </a:r>
            <a:r>
              <a:rPr lang="en-GB" altLang="en-US" sz="3200" b="1" cap="all" dirty="0" err="1">
                <a:solidFill>
                  <a:srgbClr val="132831"/>
                </a:solidFill>
              </a:rPr>
              <a:t>uwasilishaji</a:t>
            </a:r>
            <a:endParaRPr lang="en-US" sz="3200" cap="all" dirty="0">
              <a:solidFill>
                <a:srgbClr val="132831"/>
              </a:solidFill>
              <a:cs typeface="Cubano Regular"/>
            </a:endParaRPr>
          </a:p>
        </p:txBody>
      </p:sp>
      <p:sp>
        <p:nvSpPr>
          <p:cNvPr id="11" name="Rectangle 10"/>
          <p:cNvSpPr/>
          <p:nvPr/>
        </p:nvSpPr>
        <p:spPr>
          <a:xfrm>
            <a:off x="781384" y="2175354"/>
            <a:ext cx="6664094" cy="3416320"/>
          </a:xfrm>
          <a:prstGeom prst="rect">
            <a:avLst/>
          </a:prstGeom>
        </p:spPr>
        <p:txBody>
          <a:bodyPr wrap="square">
            <a:spAutoFit/>
          </a:bodyPr>
          <a:lstStyle/>
          <a:p>
            <a:pPr marL="342900" indent="-342900">
              <a:lnSpc>
                <a:spcPct val="90000"/>
              </a:lnSpc>
              <a:buFont typeface="Arial" panose="020B0604020202020204" pitchFamily="34" charset="0"/>
              <a:buChar char="•"/>
              <a:defRPr/>
            </a:pPr>
            <a:r>
              <a:rPr lang="en-GB" altLang="en-US" sz="2400" dirty="0" err="1"/>
              <a:t>Muktadha</a:t>
            </a:r>
            <a:r>
              <a:rPr lang="en-GB" altLang="en-US" sz="2400" dirty="0"/>
              <a:t> </a:t>
            </a:r>
            <a:r>
              <a:rPr lang="en-GB" altLang="en-US" sz="2400" dirty="0" err="1"/>
              <a:t>wa</a:t>
            </a:r>
            <a:r>
              <a:rPr lang="en-GB" altLang="en-US" sz="2400" dirty="0"/>
              <a:t> </a:t>
            </a:r>
            <a:r>
              <a:rPr lang="en-GB" altLang="en-US" sz="2400" dirty="0" err="1"/>
              <a:t>mafunzo</a:t>
            </a:r>
            <a:r>
              <a:rPr lang="en-GB" altLang="en-US" sz="2400" dirty="0"/>
              <a:t> </a:t>
            </a:r>
            <a:r>
              <a:rPr lang="en-GB" altLang="en-US" sz="2400" dirty="0" err="1"/>
              <a:t>Maendeleo</a:t>
            </a:r>
            <a:r>
              <a:rPr lang="en-GB" altLang="en-US" sz="2400" dirty="0"/>
              <a:t> </a:t>
            </a:r>
            <a:r>
              <a:rPr lang="en-GB" altLang="en-US" sz="2400" dirty="0" err="1"/>
              <a:t>ya</a:t>
            </a:r>
            <a:r>
              <a:rPr lang="en-GB" altLang="en-US" sz="2400" dirty="0"/>
              <a:t> </a:t>
            </a:r>
            <a:r>
              <a:rPr lang="en-GB" altLang="en-US" sz="2400" dirty="0" err="1"/>
              <a:t>Kazi</a:t>
            </a:r>
            <a:r>
              <a:rPr lang="en-GB" altLang="en-US" sz="2400" dirty="0"/>
              <a:t>;</a:t>
            </a:r>
          </a:p>
          <a:p>
            <a:pPr marL="342900" indent="-342900">
              <a:lnSpc>
                <a:spcPct val="90000"/>
              </a:lnSpc>
              <a:buFont typeface="Arial" panose="020B0604020202020204" pitchFamily="34" charset="0"/>
              <a:buChar char="•"/>
              <a:defRPr/>
            </a:pPr>
            <a:r>
              <a:rPr lang="en-GB" altLang="en-US" sz="2400" dirty="0" err="1"/>
              <a:t>Maelezo</a:t>
            </a:r>
            <a:r>
              <a:rPr lang="en-GB" altLang="en-US" sz="2400" dirty="0"/>
              <a:t> </a:t>
            </a:r>
            <a:r>
              <a:rPr lang="en-GB" altLang="en-US" sz="2400" dirty="0" err="1"/>
              <a:t>na</a:t>
            </a:r>
            <a:r>
              <a:rPr lang="en-GB" altLang="en-US" sz="2400" dirty="0"/>
              <a:t> </a:t>
            </a:r>
            <a:r>
              <a:rPr lang="en-GB" altLang="en-US" sz="2400" dirty="0" err="1"/>
              <a:t>motisha</a:t>
            </a:r>
            <a:r>
              <a:rPr lang="en-GB" altLang="en-US" sz="2400" dirty="0"/>
              <a:t> </a:t>
            </a:r>
            <a:r>
              <a:rPr lang="en-GB" altLang="en-US" sz="2400" dirty="0" err="1"/>
              <a:t>ya</a:t>
            </a:r>
            <a:r>
              <a:rPr lang="en-GB" altLang="en-US" sz="2400" dirty="0"/>
              <a:t> </a:t>
            </a:r>
            <a:r>
              <a:rPr lang="en-GB" altLang="en-US" sz="2400" dirty="0" err="1"/>
              <a:t>kundi</a:t>
            </a:r>
            <a:r>
              <a:rPr lang="en-GB" altLang="en-US" sz="2400" dirty="0"/>
              <a:t> </a:t>
            </a:r>
            <a:r>
              <a:rPr lang="en-GB" altLang="en-US" sz="2400" dirty="0" err="1"/>
              <a:t>lengwa</a:t>
            </a:r>
            <a:r>
              <a:rPr lang="en-GB" altLang="en-US" sz="2400" dirty="0"/>
              <a:t>;</a:t>
            </a:r>
          </a:p>
          <a:p>
            <a:pPr marL="342900" indent="-342900">
              <a:lnSpc>
                <a:spcPct val="90000"/>
              </a:lnSpc>
              <a:buFont typeface="Arial" panose="020B0604020202020204" pitchFamily="34" charset="0"/>
              <a:buChar char="•"/>
              <a:defRPr/>
            </a:pPr>
            <a:r>
              <a:rPr lang="en-GB" altLang="en-US" sz="2400" dirty="0" err="1"/>
              <a:t>Muundo</a:t>
            </a:r>
            <a:r>
              <a:rPr lang="en-GB" altLang="en-US" sz="2400" dirty="0"/>
              <a:t> </a:t>
            </a:r>
            <a:r>
              <a:rPr lang="en-GB" altLang="en-US" sz="2400" dirty="0" err="1"/>
              <a:t>wa</a:t>
            </a:r>
            <a:r>
              <a:rPr lang="en-GB" altLang="en-US" sz="2400" dirty="0"/>
              <a:t> </a:t>
            </a:r>
            <a:r>
              <a:rPr lang="en-GB" altLang="en-US" sz="2400" dirty="0" err="1"/>
              <a:t>jumla</a:t>
            </a:r>
            <a:r>
              <a:rPr lang="en-GB" altLang="en-US" sz="2400" dirty="0"/>
              <a:t> </a:t>
            </a:r>
            <a:r>
              <a:rPr lang="en-GB" altLang="en-US" sz="2400" dirty="0" err="1"/>
              <a:t>wa</a:t>
            </a:r>
            <a:r>
              <a:rPr lang="en-GB" altLang="en-US" sz="2400" dirty="0"/>
              <a:t> </a:t>
            </a:r>
            <a:r>
              <a:rPr lang="en-GB" altLang="en-US" sz="2400" dirty="0" err="1"/>
              <a:t>mafunzo</a:t>
            </a:r>
            <a:r>
              <a:rPr lang="en-GB" altLang="en-US" sz="2400" dirty="0"/>
              <a:t>;</a:t>
            </a:r>
          </a:p>
          <a:p>
            <a:pPr marL="342900" indent="-342900">
              <a:lnSpc>
                <a:spcPct val="90000"/>
              </a:lnSpc>
              <a:buFont typeface="Arial" panose="020B0604020202020204" pitchFamily="34" charset="0"/>
              <a:buChar char="•"/>
              <a:defRPr/>
            </a:pPr>
            <a:r>
              <a:rPr lang="en-GB" altLang="en-US" sz="2400" dirty="0" err="1"/>
              <a:t>Maudhui</a:t>
            </a:r>
            <a:r>
              <a:rPr lang="en-GB" altLang="en-US" sz="2400" dirty="0"/>
              <a:t> </a:t>
            </a:r>
            <a:r>
              <a:rPr lang="en-GB" altLang="en-US" sz="2400" dirty="0" err="1"/>
              <a:t>ya</a:t>
            </a:r>
            <a:r>
              <a:rPr lang="en-GB" altLang="en-US" sz="2400" dirty="0"/>
              <a:t> </a:t>
            </a:r>
            <a:r>
              <a:rPr lang="en-GB" altLang="en-US" sz="2400" dirty="0" err="1"/>
              <a:t>mafunzo</a:t>
            </a:r>
            <a:r>
              <a:rPr lang="en-GB" altLang="en-US" sz="2400" dirty="0"/>
              <a:t>;</a:t>
            </a:r>
          </a:p>
          <a:p>
            <a:pPr marL="342900" indent="-342900">
              <a:lnSpc>
                <a:spcPct val="90000"/>
              </a:lnSpc>
              <a:buFont typeface="Arial" panose="020B0604020202020204" pitchFamily="34" charset="0"/>
              <a:buChar char="•"/>
              <a:defRPr/>
            </a:pPr>
            <a:r>
              <a:rPr lang="en-GB" altLang="en-US" sz="2400" dirty="0" err="1"/>
              <a:t>Thibitisha</a:t>
            </a:r>
            <a:r>
              <a:rPr lang="en-GB" altLang="en-US" sz="2400" dirty="0"/>
              <a:t> </a:t>
            </a:r>
            <a:r>
              <a:rPr lang="en-GB" altLang="en-US" sz="2400" dirty="0" err="1"/>
              <a:t>mahiri</a:t>
            </a:r>
            <a:r>
              <a:rPr lang="en-GB" altLang="en-US" sz="2400" dirty="0"/>
              <a:t> </a:t>
            </a:r>
            <a:r>
              <a:rPr lang="en-GB" altLang="en-US" sz="2400" dirty="0" err="1"/>
              <a:t>zako</a:t>
            </a:r>
            <a:r>
              <a:rPr lang="en-GB" altLang="en-US" sz="2400" dirty="0"/>
              <a:t> </a:t>
            </a:r>
            <a:r>
              <a:rPr lang="en-GB" altLang="en-US" sz="2400" dirty="0" err="1"/>
              <a:t>kwa</a:t>
            </a:r>
            <a:r>
              <a:rPr lang="en-GB" altLang="en-US" sz="2400" dirty="0"/>
              <a:t> </a:t>
            </a:r>
            <a:r>
              <a:rPr lang="en-GB" altLang="en-US" sz="2400" dirty="0" err="1"/>
              <a:t>kuelezea</a:t>
            </a:r>
            <a:r>
              <a:rPr lang="en-GB" altLang="en-US" sz="2400" dirty="0"/>
              <a:t> </a:t>
            </a:r>
            <a:r>
              <a:rPr lang="en-GB" altLang="en-US" sz="2400" dirty="0" err="1"/>
              <a:t>zoezi</a:t>
            </a:r>
            <a:r>
              <a:rPr lang="en-GB" altLang="en-US" sz="2400" dirty="0"/>
              <a:t> </a:t>
            </a:r>
            <a:r>
              <a:rPr lang="en-GB" altLang="en-US" sz="2400" dirty="0" err="1"/>
              <a:t>moja</a:t>
            </a:r>
            <a:r>
              <a:rPr lang="en-GB" altLang="en-US" sz="2400" dirty="0"/>
              <a:t> </a:t>
            </a:r>
            <a:r>
              <a:rPr lang="en-GB" altLang="en-US" sz="2400" dirty="0" err="1"/>
              <a:t>kwa</a:t>
            </a:r>
            <a:r>
              <a:rPr lang="en-GB" altLang="en-US" sz="2400" dirty="0"/>
              <a:t> </a:t>
            </a:r>
            <a:r>
              <a:rPr lang="en-GB" altLang="en-US" sz="2400" dirty="0" err="1"/>
              <a:t>maneno</a:t>
            </a:r>
            <a:r>
              <a:rPr lang="en-GB" altLang="en-US" sz="2400" dirty="0"/>
              <a:t> </a:t>
            </a:r>
            <a:r>
              <a:rPr lang="en-GB" altLang="en-US" sz="2400" dirty="0" err="1"/>
              <a:t>yako</a:t>
            </a:r>
            <a:r>
              <a:rPr lang="en-GB" altLang="en-US" sz="2400" dirty="0"/>
              <a:t> </a:t>
            </a:r>
            <a:r>
              <a:rPr lang="en-GB" altLang="en-US" sz="2400" dirty="0" err="1"/>
              <a:t>mwenyewe</a:t>
            </a:r>
            <a:r>
              <a:rPr lang="en-GB" altLang="en-US" sz="2400" dirty="0"/>
              <a:t>;</a:t>
            </a:r>
          </a:p>
          <a:p>
            <a:pPr marL="342900" indent="-342900">
              <a:lnSpc>
                <a:spcPct val="90000"/>
              </a:lnSpc>
              <a:buFont typeface="Arial" panose="020B0604020202020204" pitchFamily="34" charset="0"/>
              <a:buChar char="•"/>
              <a:defRPr/>
            </a:pPr>
            <a:r>
              <a:rPr lang="en-GB" altLang="en-US" sz="2400" dirty="0"/>
              <a:t>Tafakuri </a:t>
            </a:r>
            <a:r>
              <a:rPr lang="en-GB" altLang="en-US" sz="2400" dirty="0" err="1"/>
              <a:t>juu</a:t>
            </a:r>
            <a:r>
              <a:rPr lang="en-GB" altLang="en-US" sz="2400" dirty="0"/>
              <a:t> </a:t>
            </a:r>
            <a:r>
              <a:rPr lang="en-GB" altLang="en-US" sz="2400" dirty="0" err="1"/>
              <a:t>ya</a:t>
            </a:r>
            <a:r>
              <a:rPr lang="en-GB" altLang="en-US" sz="2400" dirty="0"/>
              <a:t> </a:t>
            </a:r>
            <a:r>
              <a:rPr lang="en-GB" altLang="en-US" sz="2400" dirty="0" err="1"/>
              <a:t>mchakato</a:t>
            </a:r>
            <a:r>
              <a:rPr lang="en-GB" altLang="en-US" sz="2400" dirty="0"/>
              <a:t> </a:t>
            </a:r>
            <a:r>
              <a:rPr lang="en-GB" altLang="en-US" sz="2400" dirty="0" err="1"/>
              <a:t>wako</a:t>
            </a:r>
            <a:r>
              <a:rPr lang="en-GB" altLang="en-US" sz="2400" dirty="0"/>
              <a:t> </a:t>
            </a:r>
            <a:r>
              <a:rPr lang="en-GB" altLang="en-US" sz="2400" dirty="0" err="1"/>
              <a:t>mwenyewe</a:t>
            </a:r>
            <a:r>
              <a:rPr lang="en-GB" altLang="en-US" sz="2400" dirty="0"/>
              <a:t> </a:t>
            </a:r>
            <a:r>
              <a:rPr lang="en-GB" altLang="en-US" sz="2400" dirty="0" err="1"/>
              <a:t>wa</a:t>
            </a:r>
            <a:r>
              <a:rPr lang="en-GB" altLang="en-US" sz="2400" dirty="0"/>
              <a:t> </a:t>
            </a:r>
            <a:r>
              <a:rPr lang="en-GB" altLang="en-US" sz="2400" dirty="0" err="1"/>
              <a:t>kujifunza</a:t>
            </a:r>
            <a:r>
              <a:rPr lang="en-GB" altLang="en-US" sz="2400" dirty="0"/>
              <a:t>;</a:t>
            </a:r>
          </a:p>
          <a:p>
            <a:pPr marL="342900" indent="-342900">
              <a:lnSpc>
                <a:spcPct val="90000"/>
              </a:lnSpc>
              <a:buFont typeface="Arial" panose="020B0604020202020204" pitchFamily="34" charset="0"/>
              <a:buChar char="•"/>
              <a:defRPr/>
            </a:pPr>
            <a:r>
              <a:rPr lang="en-GB" altLang="en-US" sz="2400" dirty="0" err="1"/>
              <a:t>Mapendekezo</a:t>
            </a:r>
            <a:r>
              <a:rPr lang="en-GB" altLang="en-US" sz="2400" dirty="0"/>
              <a:t> </a:t>
            </a:r>
            <a:r>
              <a:rPr lang="en-GB" altLang="en-US" sz="2400" dirty="0" err="1"/>
              <a:t>namna</a:t>
            </a:r>
            <a:r>
              <a:rPr lang="en-GB" altLang="en-US" sz="2400" dirty="0"/>
              <a:t> </a:t>
            </a:r>
            <a:r>
              <a:rPr lang="en-GB" altLang="en-US" sz="2400" dirty="0" err="1"/>
              <a:t>ya</a:t>
            </a:r>
            <a:r>
              <a:rPr lang="en-GB" altLang="en-US" sz="2400" dirty="0"/>
              <a:t> </a:t>
            </a:r>
            <a:r>
              <a:rPr lang="en-GB" altLang="en-US" sz="2400" dirty="0" err="1"/>
              <a:t>kutekeleza</a:t>
            </a:r>
            <a:r>
              <a:rPr lang="en-GB" altLang="en-US" sz="2400" dirty="0"/>
              <a:t> </a:t>
            </a:r>
            <a:r>
              <a:rPr lang="en-GB" altLang="en-US" sz="2400" dirty="0" err="1"/>
              <a:t>programu</a:t>
            </a:r>
            <a:r>
              <a:rPr lang="en-GB" altLang="en-US" sz="2400" dirty="0"/>
              <a:t> </a:t>
            </a:r>
            <a:r>
              <a:rPr lang="en-GB" altLang="en-US" sz="2400" dirty="0" err="1"/>
              <a:t>katika</a:t>
            </a:r>
            <a:r>
              <a:rPr lang="en-GB" altLang="en-US" sz="2400" dirty="0"/>
              <a:t> </a:t>
            </a:r>
            <a:r>
              <a:rPr lang="en-GB" altLang="en-US" sz="2400" dirty="0" err="1"/>
              <a:t>hali</a:t>
            </a:r>
            <a:r>
              <a:rPr lang="en-GB" altLang="en-US" sz="2400" dirty="0"/>
              <a:t> </a:t>
            </a:r>
            <a:r>
              <a:rPr lang="en-GB" altLang="en-US" sz="2400" dirty="0" err="1"/>
              <a:t>halisi</a:t>
            </a:r>
            <a:r>
              <a:rPr lang="en-GB" altLang="en-US" sz="2400" dirty="0"/>
              <a:t>.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4B8AC634-4A21-8845-A617-601D1CE16BC7}"/>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7CB1674A-E41F-8B49-8576-58ADDF1BA7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531633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br>
              <a:rPr lang="en-GB" altLang="en-US" sz="3200" b="1" cap="all" dirty="0"/>
            </a:br>
            <a:r>
              <a:rPr lang="en-GB" altLang="en-US" sz="3200" b="1" cap="all" dirty="0" err="1">
                <a:solidFill>
                  <a:srgbClr val="132831"/>
                </a:solidFill>
              </a:rPr>
              <a:t>vidokezo</a:t>
            </a:r>
            <a:r>
              <a:rPr lang="en-GB" altLang="en-US" sz="3200" b="1" cap="all" dirty="0">
                <a:solidFill>
                  <a:srgbClr val="132831"/>
                </a:solidFill>
              </a:rPr>
              <a:t> </a:t>
            </a:r>
            <a:r>
              <a:rPr lang="en-GB" altLang="en-US" sz="3200" b="1" cap="all" dirty="0" err="1">
                <a:solidFill>
                  <a:srgbClr val="132831"/>
                </a:solidFill>
              </a:rPr>
              <a:t>kwa</a:t>
            </a:r>
            <a:r>
              <a:rPr lang="en-GB" altLang="en-US" sz="3200" b="1" cap="all" dirty="0">
                <a:solidFill>
                  <a:srgbClr val="132831"/>
                </a:solidFill>
              </a:rPr>
              <a:t> </a:t>
            </a:r>
            <a:r>
              <a:rPr lang="en-GB" altLang="en-US" sz="3200" b="1" cap="all" dirty="0" err="1">
                <a:solidFill>
                  <a:srgbClr val="132831"/>
                </a:solidFill>
              </a:rPr>
              <a:t>ajili</a:t>
            </a:r>
            <a:r>
              <a:rPr lang="en-GB" altLang="en-US" sz="3200" b="1" cap="all" dirty="0">
                <a:solidFill>
                  <a:srgbClr val="132831"/>
                </a:solidFill>
              </a:rPr>
              <a:t> </a:t>
            </a:r>
            <a:r>
              <a:rPr lang="en-GB" altLang="en-US" sz="3200" b="1" cap="all" dirty="0" err="1">
                <a:solidFill>
                  <a:srgbClr val="132831"/>
                </a:solidFill>
              </a:rPr>
              <a:t>ya</a:t>
            </a:r>
            <a:r>
              <a:rPr lang="en-GB" altLang="en-US" sz="3200" b="1" cap="all" dirty="0">
                <a:solidFill>
                  <a:srgbClr val="132831"/>
                </a:solidFill>
              </a:rPr>
              <a:t> </a:t>
            </a:r>
            <a:r>
              <a:rPr lang="en-GB" altLang="en-US" sz="3200" b="1" cap="all" dirty="0" err="1">
                <a:solidFill>
                  <a:srgbClr val="132831"/>
                </a:solidFill>
              </a:rPr>
              <a:t>uwasilishaji</a:t>
            </a:r>
            <a:endParaRPr lang="en-US" sz="3200" cap="all" dirty="0">
              <a:solidFill>
                <a:srgbClr val="132831"/>
              </a:solidFill>
              <a:cs typeface="Cubano Regular"/>
            </a:endParaRPr>
          </a:p>
        </p:txBody>
      </p:sp>
      <p:sp>
        <p:nvSpPr>
          <p:cNvPr id="11" name="Rectangle 10"/>
          <p:cNvSpPr/>
          <p:nvPr/>
        </p:nvSpPr>
        <p:spPr>
          <a:xfrm>
            <a:off x="878269" y="1943073"/>
            <a:ext cx="7354865" cy="3693319"/>
          </a:xfrm>
          <a:prstGeom prst="rect">
            <a:avLst/>
          </a:prstGeom>
        </p:spPr>
        <p:txBody>
          <a:bodyPr wrap="square">
            <a:spAutoFit/>
          </a:bodyPr>
          <a:lstStyle/>
          <a:p>
            <a:pPr marL="342900" indent="-342900">
              <a:lnSpc>
                <a:spcPct val="90000"/>
              </a:lnSpc>
              <a:buFont typeface="Arial" panose="020B0604020202020204" pitchFamily="34" charset="0"/>
              <a:buChar char="•"/>
              <a:defRPr/>
            </a:pPr>
            <a:endParaRPr lang="en-GB" altLang="en-US" sz="2000" dirty="0"/>
          </a:p>
          <a:p>
            <a:pPr marL="342900" indent="-342900">
              <a:lnSpc>
                <a:spcPct val="90000"/>
              </a:lnSpc>
              <a:buFont typeface="Arial" panose="020B0604020202020204" pitchFamily="34" charset="0"/>
              <a:buChar char="•"/>
              <a:defRPr/>
            </a:pPr>
            <a:r>
              <a:rPr lang="en-GB" altLang="en-US" sz="2000" dirty="0" err="1"/>
              <a:t>Jiandae</a:t>
            </a:r>
            <a:r>
              <a:rPr lang="en-GB" altLang="en-US" sz="2000" dirty="0"/>
              <a:t> </a:t>
            </a:r>
            <a:r>
              <a:rPr lang="en-GB" altLang="en-US" sz="2000" dirty="0" err="1"/>
              <a:t>vizuri</a:t>
            </a:r>
            <a:r>
              <a:rPr lang="en-GB" altLang="en-US" sz="2000" dirty="0"/>
              <a:t>: </a:t>
            </a:r>
            <a:r>
              <a:rPr lang="en-GB" altLang="en-US" sz="2000" dirty="0" err="1"/>
              <a:t>sio</a:t>
            </a:r>
            <a:r>
              <a:rPr lang="en-GB" altLang="en-US" sz="2000" dirty="0"/>
              <a:t> </a:t>
            </a:r>
            <a:r>
              <a:rPr lang="en-GB" altLang="en-US" sz="2000" dirty="0" err="1"/>
              <a:t>muhimu</a:t>
            </a:r>
            <a:r>
              <a:rPr lang="en-GB" altLang="en-US" sz="2000" dirty="0"/>
              <a:t> </a:t>
            </a:r>
            <a:r>
              <a:rPr lang="en-GB" altLang="en-US" sz="2000" dirty="0" err="1"/>
              <a:t>maudhui</a:t>
            </a:r>
            <a:r>
              <a:rPr lang="en-GB" altLang="en-US" sz="2000" dirty="0"/>
              <a:t> </a:t>
            </a:r>
            <a:r>
              <a:rPr lang="en-GB" altLang="en-US" sz="2000" dirty="0" err="1"/>
              <a:t>tu</a:t>
            </a:r>
            <a:r>
              <a:rPr lang="en-GB" altLang="en-US" sz="2000" dirty="0"/>
              <a:t>, pia </a:t>
            </a:r>
            <a:r>
              <a:rPr lang="en-GB" altLang="en-US" sz="2000" dirty="0" err="1"/>
              <a:t>namna</a:t>
            </a:r>
            <a:r>
              <a:rPr lang="en-GB" altLang="en-US" sz="2000" dirty="0"/>
              <a:t> </a:t>
            </a:r>
            <a:r>
              <a:rPr lang="en-GB" altLang="en-US" sz="2000" dirty="0" err="1"/>
              <a:t>ya</a:t>
            </a:r>
            <a:r>
              <a:rPr lang="en-GB" altLang="en-US" sz="2000" dirty="0"/>
              <a:t> </a:t>
            </a:r>
            <a:r>
              <a:rPr lang="en-GB" altLang="en-US" sz="2000" dirty="0" err="1"/>
              <a:t>kuwasilisha</a:t>
            </a:r>
            <a:r>
              <a:rPr lang="en-GB" altLang="en-US" sz="2000" dirty="0"/>
              <a:t> (</a:t>
            </a:r>
            <a:r>
              <a:rPr lang="en-GB" altLang="en-US" sz="2000" dirty="0" err="1"/>
              <a:t>programu</a:t>
            </a:r>
            <a:r>
              <a:rPr lang="en-GB" altLang="en-US" sz="2000" dirty="0"/>
              <a:t>);</a:t>
            </a:r>
          </a:p>
          <a:p>
            <a:pPr marL="342900" indent="-342900">
              <a:lnSpc>
                <a:spcPct val="90000"/>
              </a:lnSpc>
              <a:buFont typeface="Arial" panose="020B0604020202020204" pitchFamily="34" charset="0"/>
              <a:buChar char="•"/>
              <a:defRPr/>
            </a:pPr>
            <a:r>
              <a:rPr lang="en-GB" altLang="en-US" sz="2000" dirty="0" err="1"/>
              <a:t>Tumia</a:t>
            </a:r>
            <a:r>
              <a:rPr lang="en-GB" altLang="en-US" sz="2000" dirty="0"/>
              <a:t> </a:t>
            </a:r>
            <a:r>
              <a:rPr lang="en-GB" altLang="en-US" sz="2000" dirty="0" err="1"/>
              <a:t>pawapointi</a:t>
            </a:r>
            <a:r>
              <a:rPr lang="en-GB" altLang="en-US" sz="2000" dirty="0"/>
              <a:t> au </a:t>
            </a:r>
            <a:r>
              <a:rPr lang="en-GB" altLang="en-US" sz="2000" dirty="0" err="1"/>
              <a:t>chagua</a:t>
            </a:r>
            <a:r>
              <a:rPr lang="en-GB" altLang="en-US" sz="2000" dirty="0"/>
              <a:t> </a:t>
            </a:r>
            <a:r>
              <a:rPr lang="en-GB" altLang="en-US" sz="2000" dirty="0" err="1"/>
              <a:t>njia</a:t>
            </a:r>
            <a:r>
              <a:rPr lang="en-GB" altLang="en-US" sz="2000" dirty="0"/>
              <a:t> </a:t>
            </a:r>
            <a:r>
              <a:rPr lang="en-GB" altLang="en-US" sz="2000" dirty="0" err="1"/>
              <a:t>tofauti</a:t>
            </a:r>
            <a:r>
              <a:rPr lang="en-GB" altLang="en-US" sz="2000" dirty="0"/>
              <a:t> </a:t>
            </a:r>
            <a:r>
              <a:rPr lang="en-GB" altLang="en-US" sz="2000" dirty="0" err="1"/>
              <a:t>za</a:t>
            </a:r>
            <a:r>
              <a:rPr lang="en-GB" altLang="en-US" sz="2000" dirty="0"/>
              <a:t> </a:t>
            </a:r>
            <a:r>
              <a:rPr lang="en-GB" altLang="en-US" sz="2000" dirty="0" err="1"/>
              <a:t>kuwasilisha</a:t>
            </a:r>
            <a:r>
              <a:rPr lang="en-GB" altLang="en-US" sz="2000" dirty="0"/>
              <a:t> (</a:t>
            </a:r>
            <a:r>
              <a:rPr lang="en-GB" altLang="en-US" sz="2000" dirty="0" err="1"/>
              <a:t>programu</a:t>
            </a:r>
            <a:r>
              <a:rPr lang="en-GB" altLang="en-US" sz="2000" dirty="0"/>
              <a:t>) (</a:t>
            </a:r>
            <a:r>
              <a:rPr lang="en-GB" altLang="en-US" sz="2000" dirty="0" err="1"/>
              <a:t>chati</a:t>
            </a:r>
            <a:r>
              <a:rPr lang="en-GB" altLang="en-US" sz="2000" dirty="0"/>
              <a:t> </a:t>
            </a:r>
            <a:r>
              <a:rPr lang="en-GB" altLang="en-US" sz="2000" dirty="0" err="1"/>
              <a:t>mgeuzo</a:t>
            </a:r>
            <a:r>
              <a:rPr lang="en-GB" altLang="en-US" sz="2000" dirty="0"/>
              <a:t>, </a:t>
            </a:r>
            <a:r>
              <a:rPr lang="en-GB" altLang="en-US" sz="2000" dirty="0" err="1"/>
              <a:t>kuimba</a:t>
            </a:r>
            <a:r>
              <a:rPr lang="en-GB" altLang="en-US" sz="2000" dirty="0"/>
              <a:t> au </a:t>
            </a:r>
            <a:r>
              <a:rPr lang="en-GB" altLang="en-US" sz="2000" dirty="0" err="1"/>
              <a:t>kuchora</a:t>
            </a:r>
            <a:r>
              <a:rPr lang="en-GB" altLang="en-US" sz="2000" dirty="0"/>
              <a:t>);</a:t>
            </a:r>
          </a:p>
          <a:p>
            <a:pPr marL="342900" indent="-342900">
              <a:lnSpc>
                <a:spcPct val="90000"/>
              </a:lnSpc>
              <a:buFont typeface="Arial" panose="020B0604020202020204" pitchFamily="34" charset="0"/>
              <a:buChar char="•"/>
              <a:defRPr/>
            </a:pPr>
            <a:r>
              <a:rPr lang="en-GB" altLang="en-US" sz="2000" dirty="0" err="1"/>
              <a:t>Fanya</a:t>
            </a:r>
            <a:r>
              <a:rPr lang="en-GB" altLang="en-US" sz="2000" dirty="0"/>
              <a:t> </a:t>
            </a:r>
            <a:r>
              <a:rPr lang="en-GB" altLang="en-US" sz="2000" dirty="0" err="1"/>
              <a:t>uwasilishaji</a:t>
            </a:r>
            <a:r>
              <a:rPr lang="en-GB" altLang="en-US" sz="2000" dirty="0"/>
              <a:t> </a:t>
            </a:r>
            <a:r>
              <a:rPr lang="en-GB" altLang="en-US" sz="2000" dirty="0" err="1"/>
              <a:t>iwe</a:t>
            </a:r>
            <a:r>
              <a:rPr lang="en-GB" altLang="en-US" sz="2000" dirty="0"/>
              <a:t> </a:t>
            </a:r>
            <a:r>
              <a:rPr lang="en-GB" altLang="en-US" sz="2000" dirty="0" err="1"/>
              <a:t>yenye</a:t>
            </a:r>
            <a:r>
              <a:rPr lang="en-GB" altLang="en-US" sz="2000" dirty="0"/>
              <a:t> </a:t>
            </a:r>
            <a:r>
              <a:rPr lang="en-GB" altLang="en-US" sz="2000" dirty="0" err="1"/>
              <a:t>mwingiliano</a:t>
            </a:r>
            <a:r>
              <a:rPr lang="en-GB" altLang="en-US" sz="2000" dirty="0"/>
              <a:t> </a:t>
            </a:r>
            <a:r>
              <a:rPr lang="en-GB" altLang="en-US" sz="2000" dirty="0" err="1"/>
              <a:t>kwa</a:t>
            </a:r>
            <a:r>
              <a:rPr lang="en-GB" altLang="en-US" sz="2000" dirty="0"/>
              <a:t> </a:t>
            </a:r>
            <a:r>
              <a:rPr lang="en-GB" altLang="en-US" sz="2000" dirty="0" err="1"/>
              <a:t>ajili</a:t>
            </a:r>
            <a:r>
              <a:rPr lang="en-GB" altLang="en-US" sz="2000" dirty="0"/>
              <a:t> </a:t>
            </a:r>
            <a:r>
              <a:rPr lang="en-GB" altLang="en-US" sz="2000" dirty="0" err="1"/>
              <a:t>ya</a:t>
            </a:r>
            <a:r>
              <a:rPr lang="en-GB" altLang="en-US" sz="2000" dirty="0"/>
              <a:t> </a:t>
            </a:r>
            <a:r>
              <a:rPr lang="en-GB" altLang="en-US" sz="2000" dirty="0" err="1"/>
              <a:t>kuhusisha</a:t>
            </a:r>
            <a:r>
              <a:rPr lang="en-GB" altLang="en-US" sz="2000" dirty="0"/>
              <a:t> </a:t>
            </a:r>
            <a:r>
              <a:rPr lang="en-GB" altLang="en-US" sz="2000" dirty="0" err="1"/>
              <a:t>kundi</a:t>
            </a:r>
            <a:r>
              <a:rPr lang="en-GB" altLang="en-US" sz="2000" dirty="0"/>
              <a:t> </a:t>
            </a:r>
            <a:r>
              <a:rPr lang="en-GB" altLang="en-US" sz="2000" dirty="0" err="1"/>
              <a:t>zima</a:t>
            </a:r>
            <a:r>
              <a:rPr lang="en-GB" altLang="en-US" sz="2000" dirty="0"/>
              <a:t>;</a:t>
            </a:r>
          </a:p>
          <a:p>
            <a:pPr marL="342900" indent="-342900">
              <a:lnSpc>
                <a:spcPct val="90000"/>
              </a:lnSpc>
              <a:buFont typeface="Arial" panose="020B0604020202020204" pitchFamily="34" charset="0"/>
              <a:buChar char="•"/>
              <a:defRPr/>
            </a:pPr>
            <a:r>
              <a:rPr lang="en-GB" altLang="en-US" sz="2000" dirty="0" err="1"/>
              <a:t>Fikiria</a:t>
            </a:r>
            <a:r>
              <a:rPr lang="en-GB" altLang="en-US" sz="2000" dirty="0"/>
              <a:t> </a:t>
            </a:r>
            <a:r>
              <a:rPr lang="en-GB" altLang="en-US" sz="2000" dirty="0" err="1"/>
              <a:t>dondoo</a:t>
            </a:r>
            <a:r>
              <a:rPr lang="en-GB" altLang="en-US" sz="2000" dirty="0"/>
              <a:t> </a:t>
            </a:r>
            <a:r>
              <a:rPr lang="en-GB" altLang="en-US" sz="2000" dirty="0" err="1"/>
              <a:t>tulizobadilishana</a:t>
            </a:r>
            <a:r>
              <a:rPr lang="en-GB" altLang="en-US" sz="2000" dirty="0"/>
              <a:t> </a:t>
            </a:r>
            <a:r>
              <a:rPr lang="en-GB" altLang="en-US" sz="2000" dirty="0" err="1"/>
              <a:t>wakati</a:t>
            </a:r>
            <a:r>
              <a:rPr lang="en-GB" altLang="en-US" sz="2000" dirty="0"/>
              <a:t> </a:t>
            </a:r>
            <a:r>
              <a:rPr lang="en-GB" altLang="en-US" sz="2000" dirty="0" err="1"/>
              <a:t>wa</a:t>
            </a:r>
            <a:r>
              <a:rPr lang="en-GB" altLang="en-US" sz="2000" dirty="0"/>
              <a:t> </a:t>
            </a:r>
            <a:r>
              <a:rPr lang="en-GB" altLang="en-US" sz="2000" dirty="0" err="1"/>
              <a:t>mafunzo</a:t>
            </a:r>
            <a:r>
              <a:rPr lang="en-GB" altLang="en-US" sz="2000" dirty="0"/>
              <a:t> (</a:t>
            </a:r>
            <a:r>
              <a:rPr lang="en-GB" altLang="en-US" sz="2000" dirty="0" err="1"/>
              <a:t>sauti</a:t>
            </a:r>
            <a:r>
              <a:rPr lang="en-GB" altLang="en-US" sz="2000" dirty="0"/>
              <a:t>, </a:t>
            </a:r>
            <a:r>
              <a:rPr lang="en-GB" altLang="en-US" sz="2000" dirty="0" err="1"/>
              <a:t>namna</a:t>
            </a:r>
            <a:r>
              <a:rPr lang="en-GB" altLang="en-US" sz="2000" dirty="0"/>
              <a:t> </a:t>
            </a:r>
            <a:r>
              <a:rPr lang="en-GB" altLang="en-US" sz="2000" dirty="0" err="1"/>
              <a:t>ya</a:t>
            </a:r>
            <a:r>
              <a:rPr lang="en-GB" altLang="en-US" sz="2000" dirty="0"/>
              <a:t> </a:t>
            </a:r>
            <a:r>
              <a:rPr lang="en-GB" altLang="en-US" sz="2000" dirty="0" err="1"/>
              <a:t>kusimama</a:t>
            </a:r>
            <a:r>
              <a:rPr lang="en-GB" altLang="en-US" sz="2000" dirty="0"/>
              <a:t>, </a:t>
            </a:r>
            <a:r>
              <a:rPr lang="en-GB" altLang="en-US" sz="2000" dirty="0" err="1"/>
              <a:t>kuangalia</a:t>
            </a:r>
            <a:r>
              <a:rPr lang="en-GB" altLang="en-US" sz="2000" dirty="0"/>
              <a:t> </a:t>
            </a:r>
            <a:r>
              <a:rPr lang="en-GB" altLang="en-US" sz="2000" dirty="0" err="1"/>
              <a:t>moja</a:t>
            </a:r>
            <a:r>
              <a:rPr lang="en-GB" altLang="en-US" sz="2000" dirty="0"/>
              <a:t> </a:t>
            </a:r>
            <a:r>
              <a:rPr lang="en-GB" altLang="en-US" sz="2000" dirty="0" err="1"/>
              <a:t>kwa</a:t>
            </a:r>
            <a:r>
              <a:rPr lang="en-GB" altLang="en-US" sz="2000" dirty="0"/>
              <a:t> </a:t>
            </a:r>
            <a:r>
              <a:rPr lang="en-GB" altLang="en-US" sz="2000" dirty="0" err="1"/>
              <a:t>moja</a:t>
            </a:r>
            <a:r>
              <a:rPr lang="en-GB" altLang="en-US" sz="2000" dirty="0"/>
              <a:t> </a:t>
            </a:r>
            <a:r>
              <a:rPr lang="en-GB" altLang="en-US" sz="2000" dirty="0" err="1"/>
              <a:t>n.k</a:t>
            </a:r>
            <a:r>
              <a:rPr lang="en-GB" altLang="en-US" sz="2000" dirty="0"/>
              <a:t>.);</a:t>
            </a:r>
          </a:p>
          <a:p>
            <a:pPr marL="342900" indent="-342900">
              <a:lnSpc>
                <a:spcPct val="90000"/>
              </a:lnSpc>
              <a:buFont typeface="Arial" panose="020B0604020202020204" pitchFamily="34" charset="0"/>
              <a:buChar char="•"/>
              <a:defRPr/>
            </a:pPr>
            <a:r>
              <a:rPr lang="en-GB" altLang="en-US" sz="2000" dirty="0" err="1"/>
              <a:t>Kwa</a:t>
            </a:r>
            <a:r>
              <a:rPr lang="en-GB" altLang="en-US" sz="2000" dirty="0"/>
              <a:t> </a:t>
            </a:r>
            <a:r>
              <a:rPr lang="en-GB" altLang="en-US" sz="2000" dirty="0" err="1"/>
              <a:t>jumla</a:t>
            </a:r>
            <a:r>
              <a:rPr lang="en-GB" altLang="en-US" sz="2000" dirty="0"/>
              <a:t>, tuna </a:t>
            </a:r>
            <a:r>
              <a:rPr lang="en-GB" altLang="en-US" sz="2000" dirty="0" err="1"/>
              <a:t>dakika</a:t>
            </a:r>
            <a:r>
              <a:rPr lang="en-GB" altLang="en-US" sz="2000" dirty="0"/>
              <a:t> 15 – 25 </a:t>
            </a:r>
            <a:r>
              <a:rPr lang="en-GB" altLang="en-US" sz="2000" dirty="0" err="1"/>
              <a:t>kwa</a:t>
            </a:r>
            <a:r>
              <a:rPr lang="en-GB" altLang="en-US" sz="2000" dirty="0"/>
              <a:t> </a:t>
            </a:r>
            <a:r>
              <a:rPr lang="en-GB" altLang="en-US" sz="2000" dirty="0" err="1"/>
              <a:t>ajili</a:t>
            </a:r>
            <a:r>
              <a:rPr lang="en-GB" altLang="en-US" sz="2000" dirty="0"/>
              <a:t> </a:t>
            </a:r>
            <a:r>
              <a:rPr lang="en-GB" altLang="en-US" sz="2000" dirty="0" err="1"/>
              <a:t>ya</a:t>
            </a:r>
            <a:r>
              <a:rPr lang="en-GB" altLang="en-US" sz="2000" dirty="0"/>
              <a:t> </a:t>
            </a:r>
            <a:r>
              <a:rPr lang="en-GB" altLang="en-US" sz="2000" dirty="0" err="1"/>
              <a:t>kila</a:t>
            </a:r>
            <a:r>
              <a:rPr lang="en-GB" altLang="en-US" sz="2000" dirty="0"/>
              <a:t> </a:t>
            </a:r>
            <a:r>
              <a:rPr lang="en-GB" altLang="en-US" sz="2000" dirty="0" err="1"/>
              <a:t>uwasilishaji</a:t>
            </a:r>
            <a:r>
              <a:rPr lang="en-GB" altLang="en-US" sz="2000" dirty="0"/>
              <a:t>: </a:t>
            </a:r>
            <a:r>
              <a:rPr lang="en-GB" altLang="en-US" sz="2000" dirty="0" err="1"/>
              <a:t>sisi</a:t>
            </a:r>
            <a:r>
              <a:rPr lang="en-GB" altLang="en-US" sz="2000" dirty="0"/>
              <a:t> </a:t>
            </a:r>
            <a:r>
              <a:rPr lang="en-GB" altLang="en-US" sz="2000" dirty="0" err="1"/>
              <a:t>ni</a:t>
            </a:r>
            <a:r>
              <a:rPr lang="en-GB" altLang="en-US" sz="2000" dirty="0"/>
              <a:t> </a:t>
            </a:r>
            <a:r>
              <a:rPr lang="en-GB" altLang="en-US" sz="2000" dirty="0" err="1"/>
              <a:t>watunza</a:t>
            </a:r>
            <a:r>
              <a:rPr lang="en-GB" altLang="en-US" sz="2000" dirty="0"/>
              <a:t> </a:t>
            </a:r>
            <a:r>
              <a:rPr lang="en-GB" altLang="en-US" sz="2000" dirty="0" err="1"/>
              <a:t>muda</a:t>
            </a:r>
            <a:r>
              <a:rPr lang="en-GB" altLang="en-US" sz="2000" dirty="0"/>
              <a:t> </a:t>
            </a:r>
            <a:r>
              <a:rPr lang="en-GB" altLang="en-US" sz="2000" dirty="0" err="1"/>
              <a:t>na</a:t>
            </a:r>
            <a:r>
              <a:rPr lang="en-GB" altLang="en-US" sz="2000" dirty="0"/>
              <a:t> </a:t>
            </a:r>
            <a:r>
              <a:rPr lang="en-GB" altLang="en-US" sz="2000" dirty="0" err="1"/>
              <a:t>tunaweka</a:t>
            </a:r>
            <a:r>
              <a:rPr lang="en-GB" altLang="en-US" sz="2000" dirty="0"/>
              <a:t> </a:t>
            </a:r>
            <a:r>
              <a:rPr lang="en-GB" altLang="en-US" sz="2000" dirty="0" err="1"/>
              <a:t>kengele</a:t>
            </a:r>
            <a:r>
              <a:rPr lang="en-GB" altLang="en-US" sz="2000" dirty="0"/>
              <a:t>;</a:t>
            </a:r>
          </a:p>
          <a:p>
            <a:pPr marL="342900" indent="-342900">
              <a:lnSpc>
                <a:spcPct val="90000"/>
              </a:lnSpc>
              <a:buFont typeface="Arial" panose="020B0604020202020204" pitchFamily="34" charset="0"/>
              <a:buChar char="•"/>
              <a:defRPr/>
            </a:pPr>
            <a:r>
              <a:rPr lang="en-GB" altLang="en-US" sz="2000" dirty="0" err="1"/>
              <a:t>Mwisho</a:t>
            </a:r>
            <a:r>
              <a:rPr lang="en-GB" altLang="en-US" sz="2000" dirty="0"/>
              <a:t> </a:t>
            </a:r>
            <a:r>
              <a:rPr lang="en-GB" altLang="en-US" sz="2000" dirty="0" err="1"/>
              <a:t>wa</a:t>
            </a:r>
            <a:r>
              <a:rPr lang="en-GB" altLang="en-US" sz="2000" dirty="0"/>
              <a:t> </a:t>
            </a:r>
            <a:r>
              <a:rPr lang="en-GB" altLang="en-US" sz="2000" dirty="0" err="1"/>
              <a:t>kila</a:t>
            </a:r>
            <a:r>
              <a:rPr lang="en-GB" altLang="en-US" sz="2000" dirty="0"/>
              <a:t> </a:t>
            </a:r>
            <a:r>
              <a:rPr lang="en-GB" altLang="en-US" sz="2000" dirty="0" err="1"/>
              <a:t>uwasilishaji</a:t>
            </a:r>
            <a:r>
              <a:rPr lang="en-GB" altLang="en-US" sz="2000" dirty="0"/>
              <a:t>, </a:t>
            </a:r>
            <a:r>
              <a:rPr lang="en-GB" altLang="en-US" sz="2000" dirty="0" err="1"/>
              <a:t>kutakuwa</a:t>
            </a:r>
            <a:r>
              <a:rPr lang="en-GB" altLang="en-US" sz="2000" dirty="0"/>
              <a:t> </a:t>
            </a:r>
            <a:r>
              <a:rPr lang="en-GB" altLang="en-US" sz="2000" dirty="0" err="1"/>
              <a:t>na</a:t>
            </a:r>
            <a:r>
              <a:rPr lang="en-GB" altLang="en-US" sz="2000" dirty="0"/>
              <a:t> </a:t>
            </a:r>
            <a:r>
              <a:rPr lang="en-GB" altLang="en-US" sz="2000" dirty="0" err="1"/>
              <a:t>dakika</a:t>
            </a:r>
            <a:r>
              <a:rPr lang="en-GB" altLang="en-US" sz="2000" dirty="0"/>
              <a:t> 5, </a:t>
            </a:r>
            <a:r>
              <a:rPr lang="en-GB" altLang="en-US" sz="2000" dirty="0" err="1"/>
              <a:t>muda</a:t>
            </a:r>
            <a:r>
              <a:rPr lang="en-GB" altLang="en-US" sz="2000" dirty="0"/>
              <a:t> </a:t>
            </a:r>
            <a:r>
              <a:rPr lang="en-GB" altLang="en-US" sz="2000" dirty="0" err="1"/>
              <a:t>wa</a:t>
            </a:r>
            <a:r>
              <a:rPr lang="en-GB" altLang="en-US" sz="2000" dirty="0"/>
              <a:t> mrejesho </a:t>
            </a:r>
            <a:r>
              <a:rPr lang="en-GB" altLang="en-US" sz="2000" dirty="0" err="1"/>
              <a:t>na</a:t>
            </a:r>
            <a:r>
              <a:rPr lang="en-GB" altLang="en-US" sz="2000" dirty="0"/>
              <a:t> </a:t>
            </a:r>
            <a:r>
              <a:rPr lang="en-GB" altLang="en-US" sz="2000" dirty="0" err="1"/>
              <a:t>wageni</a:t>
            </a:r>
            <a:r>
              <a:rPr lang="en-GB" altLang="en-US" sz="2000" dirty="0"/>
              <a:t> </a:t>
            </a:r>
            <a:r>
              <a:rPr lang="en-GB" altLang="en-US" sz="2000" dirty="0" err="1"/>
              <a:t>wako</a:t>
            </a:r>
            <a:r>
              <a:rPr lang="en-GB" altLang="en-US" sz="2000" dirty="0"/>
              <a:t>, </a:t>
            </a:r>
            <a:r>
              <a:rPr lang="en-GB" altLang="en-US" sz="2000" dirty="0" err="1"/>
              <a:t>washiriki</a:t>
            </a:r>
            <a:r>
              <a:rPr lang="en-GB" altLang="en-US" sz="2000" dirty="0"/>
              <a:t> </a:t>
            </a:r>
            <a:r>
              <a:rPr lang="en-GB" altLang="en-US" sz="2000" dirty="0" err="1"/>
              <a:t>wa</a:t>
            </a:r>
            <a:r>
              <a:rPr lang="en-GB" altLang="en-US" sz="2000" dirty="0"/>
              <a:t> </a:t>
            </a:r>
            <a:r>
              <a:rPr lang="en-GB" altLang="en-US" sz="2000" dirty="0" err="1"/>
              <a:t>kundi</a:t>
            </a:r>
            <a:r>
              <a:rPr lang="en-GB" altLang="en-US" sz="2000" dirty="0"/>
              <a:t> </a:t>
            </a:r>
            <a:r>
              <a:rPr lang="en-GB" altLang="en-US" sz="2000" dirty="0" err="1"/>
              <a:t>na</a:t>
            </a:r>
            <a:r>
              <a:rPr lang="en-GB" altLang="en-US" sz="2000" dirty="0"/>
              <a:t> </a:t>
            </a:r>
            <a:r>
              <a:rPr lang="en-GB" altLang="en-US" sz="2000" dirty="0" err="1"/>
              <a:t>wakufunzi</a:t>
            </a:r>
            <a:r>
              <a:rPr lang="en-GB" altLang="en-US" sz="2000" dirty="0"/>
              <a:t>.</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DC0CFB45-2474-EA47-9883-5A2FE8F52BF0}"/>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ED478BA0-5EDF-8D44-ACF6-5DBDFBEBEE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677573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err="1">
                <a:solidFill>
                  <a:srgbClr val="132831"/>
                </a:solidFill>
              </a:rPr>
              <a:t>tathmini</a:t>
            </a:r>
            <a:endParaRPr lang="en-US" sz="3200" cap="all" dirty="0">
              <a:solidFill>
                <a:srgbClr val="132831"/>
              </a:solidFill>
              <a:cs typeface="Cubano Regular"/>
            </a:endParaRPr>
          </a:p>
        </p:txBody>
      </p:sp>
      <p:sp>
        <p:nvSpPr>
          <p:cNvPr id="11" name="Rectangle 10"/>
          <p:cNvSpPr/>
          <p:nvPr/>
        </p:nvSpPr>
        <p:spPr>
          <a:xfrm>
            <a:off x="781384" y="2175354"/>
            <a:ext cx="6664094" cy="3785652"/>
          </a:xfrm>
          <a:prstGeom prst="rect">
            <a:avLst/>
          </a:prstGeom>
        </p:spPr>
        <p:txBody>
          <a:bodyPr wrap="square">
            <a:spAutoFit/>
          </a:bodyPr>
          <a:lstStyle/>
          <a:p>
            <a:pPr>
              <a:defRPr/>
            </a:pPr>
            <a:r>
              <a:rPr lang="en-GB" altLang="en-US" sz="2400" dirty="0" err="1">
                <a:latin typeface="+mj-lt"/>
              </a:rPr>
              <a:t>Maliza</a:t>
            </a:r>
            <a:r>
              <a:rPr lang="en-GB" altLang="en-US" sz="2400" dirty="0">
                <a:latin typeface="+mj-lt"/>
              </a:rPr>
              <a:t> </a:t>
            </a:r>
            <a:r>
              <a:rPr lang="en-GB" altLang="en-US" sz="2400" dirty="0" err="1">
                <a:latin typeface="+mj-lt"/>
              </a:rPr>
              <a:t>sentensi</a:t>
            </a:r>
            <a:r>
              <a:rPr lang="en-GB" altLang="en-US" sz="2400" dirty="0">
                <a:latin typeface="+mj-lt"/>
              </a:rPr>
              <a:t> </a:t>
            </a:r>
            <a:r>
              <a:rPr lang="en-GB" altLang="en-US" sz="2400" dirty="0" err="1">
                <a:latin typeface="+mj-lt"/>
              </a:rPr>
              <a:t>zifuatazo</a:t>
            </a:r>
            <a:r>
              <a:rPr lang="en-GB" altLang="en-US" sz="2400" dirty="0">
                <a:latin typeface="+mj-lt"/>
              </a:rPr>
              <a:t> </a:t>
            </a:r>
            <a:r>
              <a:rPr lang="en-GB" altLang="en-US" sz="2400" dirty="0" err="1">
                <a:latin typeface="+mj-lt"/>
              </a:rPr>
              <a:t>na</a:t>
            </a:r>
            <a:r>
              <a:rPr lang="en-GB" altLang="en-US" sz="2400" dirty="0">
                <a:latin typeface="+mj-lt"/>
              </a:rPr>
              <a:t> </a:t>
            </a:r>
            <a:r>
              <a:rPr lang="en-GB" altLang="en-US" sz="2400" dirty="0" err="1">
                <a:latin typeface="+mj-lt"/>
              </a:rPr>
              <a:t>badilishana</a:t>
            </a:r>
            <a:r>
              <a:rPr lang="en-GB" altLang="en-US" sz="2400" dirty="0">
                <a:latin typeface="+mj-lt"/>
              </a:rPr>
              <a:t> (</a:t>
            </a:r>
            <a:r>
              <a:rPr lang="en-GB" altLang="en-US" sz="2400" dirty="0" err="1">
                <a:latin typeface="+mj-lt"/>
              </a:rPr>
              <a:t>sentensi</a:t>
            </a:r>
            <a:r>
              <a:rPr lang="en-GB" altLang="en-US" sz="2400" dirty="0">
                <a:latin typeface="+mj-lt"/>
              </a:rPr>
              <a:t> </a:t>
            </a:r>
            <a:r>
              <a:rPr lang="en-GB" altLang="en-US" sz="2400" dirty="0" err="1">
                <a:latin typeface="+mj-lt"/>
              </a:rPr>
              <a:t>hizo</a:t>
            </a:r>
            <a:r>
              <a:rPr lang="en-GB" altLang="en-US" sz="2400" dirty="0">
                <a:latin typeface="+mj-lt"/>
              </a:rPr>
              <a:t>) </a:t>
            </a:r>
            <a:r>
              <a:rPr lang="en-GB" altLang="en-US" sz="2400" dirty="0" err="1">
                <a:latin typeface="+mj-lt"/>
              </a:rPr>
              <a:t>kwa</a:t>
            </a:r>
            <a:r>
              <a:rPr lang="en-GB" altLang="en-US" sz="2400" dirty="0">
                <a:latin typeface="+mj-lt"/>
              </a:rPr>
              <a:t> </a:t>
            </a:r>
            <a:r>
              <a:rPr lang="en-GB" altLang="en-US" sz="2400" dirty="0" err="1">
                <a:latin typeface="+mj-lt"/>
              </a:rPr>
              <a:t>kila</a:t>
            </a:r>
            <a:r>
              <a:rPr lang="en-GB" altLang="en-US" sz="2400" dirty="0">
                <a:latin typeface="+mj-lt"/>
              </a:rPr>
              <a:t> </a:t>
            </a:r>
            <a:r>
              <a:rPr lang="en-GB" altLang="en-US" sz="2400" dirty="0" err="1">
                <a:latin typeface="+mj-lt"/>
              </a:rPr>
              <a:t>mmoja</a:t>
            </a:r>
            <a:r>
              <a:rPr lang="en-GB" altLang="en-US" sz="2400" dirty="0">
                <a:latin typeface="+mj-lt"/>
              </a:rPr>
              <a:t>:</a:t>
            </a:r>
          </a:p>
          <a:p>
            <a:pPr>
              <a:defRPr/>
            </a:pPr>
            <a:endParaRPr lang="en-GB" altLang="en-US" sz="2400" dirty="0">
              <a:latin typeface="+mj-lt"/>
            </a:endParaRPr>
          </a:p>
          <a:p>
            <a:pPr>
              <a:defRPr/>
            </a:pPr>
            <a:r>
              <a:rPr lang="en-GB" altLang="en-US" sz="2400" i="1" dirty="0" err="1">
                <a:latin typeface="+mj-lt"/>
              </a:rPr>
              <a:t>Kwa</a:t>
            </a:r>
            <a:r>
              <a:rPr lang="en-GB" altLang="en-US" sz="2400" i="1" dirty="0">
                <a:latin typeface="+mj-lt"/>
              </a:rPr>
              <a:t> wiki </a:t>
            </a:r>
            <a:r>
              <a:rPr lang="en-GB" altLang="en-US" sz="2400" i="1" dirty="0" err="1">
                <a:latin typeface="+mj-lt"/>
              </a:rPr>
              <a:t>inayofuata</a:t>
            </a:r>
            <a:r>
              <a:rPr lang="en-GB" altLang="en-US" sz="2400" i="1" dirty="0">
                <a:latin typeface="+mj-lt"/>
              </a:rPr>
              <a:t> </a:t>
            </a:r>
            <a:r>
              <a:rPr lang="en-GB" altLang="en-US" sz="2400" i="1" dirty="0" err="1">
                <a:latin typeface="+mj-lt"/>
              </a:rPr>
              <a:t>nataka</a:t>
            </a:r>
            <a:r>
              <a:rPr lang="en-GB" altLang="en-US" sz="2400" i="1" dirty="0">
                <a:latin typeface="+mj-lt"/>
              </a:rPr>
              <a:t> </a:t>
            </a:r>
            <a:r>
              <a:rPr lang="en-GB" altLang="en-US" sz="2400" i="1" dirty="0" err="1">
                <a:latin typeface="+mj-lt"/>
              </a:rPr>
              <a:t>kuwasilisha</a:t>
            </a:r>
            <a:r>
              <a:rPr lang="en-GB" altLang="en-US" sz="2400" i="1" dirty="0">
                <a:latin typeface="+mj-lt"/>
              </a:rPr>
              <a:t> </a:t>
            </a:r>
            <a:r>
              <a:rPr lang="en-GB" altLang="en-US" sz="2400" i="1" dirty="0" err="1">
                <a:latin typeface="+mj-lt"/>
              </a:rPr>
              <a:t>programu</a:t>
            </a:r>
            <a:r>
              <a:rPr lang="en-GB" altLang="en-US" sz="2400" i="1" dirty="0">
                <a:latin typeface="+mj-lt"/>
              </a:rPr>
              <a:t> </a:t>
            </a:r>
            <a:r>
              <a:rPr lang="en-GB" altLang="en-US" sz="2400" i="1" dirty="0" err="1">
                <a:latin typeface="+mj-lt"/>
              </a:rPr>
              <a:t>nzuri</a:t>
            </a:r>
            <a:r>
              <a:rPr lang="en-GB" altLang="en-US" sz="2400" i="1" dirty="0">
                <a:latin typeface="+mj-lt"/>
              </a:rPr>
              <a:t> </a:t>
            </a:r>
            <a:r>
              <a:rPr lang="en-GB" altLang="en-US" sz="2400" i="1" dirty="0" err="1">
                <a:latin typeface="+mj-lt"/>
              </a:rPr>
              <a:t>kwenye</a:t>
            </a:r>
            <a:r>
              <a:rPr lang="en-GB" altLang="en-US" sz="2400" i="1" dirty="0">
                <a:latin typeface="+mj-lt"/>
              </a:rPr>
              <a:t> </a:t>
            </a:r>
            <a:r>
              <a:rPr lang="en-GB" altLang="en-US" sz="2400" i="1" dirty="0" err="1">
                <a:latin typeface="+mj-lt"/>
              </a:rPr>
              <a:t>maendeleo</a:t>
            </a:r>
            <a:r>
              <a:rPr lang="en-GB" altLang="en-US" sz="2400" i="1" dirty="0">
                <a:latin typeface="+mj-lt"/>
              </a:rPr>
              <a:t> </a:t>
            </a:r>
            <a:r>
              <a:rPr lang="en-GB" altLang="en-US" sz="2400" i="1" dirty="0" err="1">
                <a:latin typeface="+mj-lt"/>
              </a:rPr>
              <a:t>ya</a:t>
            </a:r>
            <a:r>
              <a:rPr lang="en-GB" altLang="en-US" sz="2400" i="1" dirty="0">
                <a:latin typeface="+mj-lt"/>
              </a:rPr>
              <a:t> </a:t>
            </a:r>
            <a:r>
              <a:rPr lang="en-GB" altLang="en-US" sz="2400" i="1" dirty="0" err="1">
                <a:latin typeface="+mj-lt"/>
              </a:rPr>
              <a:t>Kazi</a:t>
            </a:r>
            <a:r>
              <a:rPr lang="en-GB" altLang="en-US" sz="2400" i="1" dirty="0">
                <a:latin typeface="+mj-lt"/>
              </a:rPr>
              <a:t> </a:t>
            </a:r>
            <a:r>
              <a:rPr lang="en-GB" altLang="en-US" sz="2400" i="1" dirty="0" err="1">
                <a:latin typeface="+mj-lt"/>
              </a:rPr>
              <a:t>kwa</a:t>
            </a:r>
            <a:r>
              <a:rPr lang="en-GB" altLang="en-US" sz="2400" i="1" dirty="0">
                <a:latin typeface="+mj-lt"/>
              </a:rPr>
              <a:t> </a:t>
            </a:r>
            <a:r>
              <a:rPr lang="en-GB" altLang="en-US" sz="2400" i="1" dirty="0" err="1">
                <a:latin typeface="+mj-lt"/>
              </a:rPr>
              <a:t>ajili</a:t>
            </a:r>
            <a:r>
              <a:rPr lang="en-GB" altLang="en-US" sz="2400" i="1" dirty="0">
                <a:latin typeface="+mj-lt"/>
              </a:rPr>
              <a:t> </a:t>
            </a:r>
            <a:r>
              <a:rPr lang="en-GB" altLang="en-US" sz="2400" i="1" dirty="0" err="1">
                <a:latin typeface="+mj-lt"/>
              </a:rPr>
              <a:t>ya</a:t>
            </a:r>
            <a:r>
              <a:rPr lang="en-GB" altLang="en-US" sz="2400" i="1" dirty="0">
                <a:latin typeface="+mj-lt"/>
              </a:rPr>
              <a:t> </a:t>
            </a:r>
            <a:r>
              <a:rPr lang="en-GB" altLang="en-US" sz="2400" i="1" dirty="0" err="1">
                <a:latin typeface="+mj-lt"/>
              </a:rPr>
              <a:t>vijana</a:t>
            </a:r>
            <a:r>
              <a:rPr lang="en-GB" altLang="en-US" sz="2400" i="1" dirty="0">
                <a:latin typeface="+mj-lt"/>
              </a:rPr>
              <a:t> </a:t>
            </a:r>
            <a:r>
              <a:rPr lang="en-GB" altLang="en-US" sz="2400" i="1" dirty="0" err="1">
                <a:latin typeface="+mj-lt"/>
              </a:rPr>
              <a:t>wangu</a:t>
            </a:r>
            <a:r>
              <a:rPr lang="en-GB" altLang="en-US" sz="2400" i="1" dirty="0">
                <a:latin typeface="+mj-lt"/>
              </a:rPr>
              <a:t>..</a:t>
            </a:r>
          </a:p>
          <a:p>
            <a:pPr>
              <a:defRPr/>
            </a:pPr>
            <a:r>
              <a:rPr lang="en-GB" altLang="en-US" sz="2400" i="1" dirty="0">
                <a:latin typeface="+mj-lt"/>
              </a:rPr>
              <a:t>Ili </a:t>
            </a:r>
            <a:r>
              <a:rPr lang="en-GB" altLang="en-US" sz="2400" i="1" dirty="0" err="1">
                <a:latin typeface="+mj-lt"/>
              </a:rPr>
              <a:t>kujiandaa</a:t>
            </a:r>
            <a:r>
              <a:rPr lang="en-GB" altLang="en-US" sz="2400" i="1" dirty="0">
                <a:latin typeface="+mj-lt"/>
              </a:rPr>
              <a:t> </a:t>
            </a:r>
            <a:r>
              <a:rPr lang="en-GB" altLang="en-US" sz="2400" i="1" dirty="0" err="1">
                <a:latin typeface="+mj-lt"/>
              </a:rPr>
              <a:t>vizuri</a:t>
            </a:r>
            <a:r>
              <a:rPr lang="en-GB" altLang="en-US" sz="2400" i="1" dirty="0">
                <a:latin typeface="+mj-lt"/>
              </a:rPr>
              <a:t>, </a:t>
            </a:r>
            <a:r>
              <a:rPr lang="en-GB" altLang="en-US" sz="2400" i="1" dirty="0" err="1">
                <a:latin typeface="+mj-lt"/>
              </a:rPr>
              <a:t>nahitaji</a:t>
            </a:r>
            <a:r>
              <a:rPr lang="en-GB" altLang="en-US" sz="2400" i="1" dirty="0">
                <a:latin typeface="+mj-lt"/>
              </a:rPr>
              <a:t>……..</a:t>
            </a:r>
          </a:p>
          <a:p>
            <a:pPr>
              <a:defRPr/>
            </a:pPr>
            <a:endParaRPr lang="en-GB" altLang="en-US" sz="2400" dirty="0">
              <a:latin typeface="+mj-lt"/>
            </a:endParaRPr>
          </a:p>
          <a:p>
            <a:pPr>
              <a:defRPr/>
            </a:pPr>
            <a:r>
              <a:rPr lang="en-GB" altLang="en-US" sz="2400" dirty="0">
                <a:latin typeface="+mj-lt"/>
              </a:rPr>
              <a:t>Asante </a:t>
            </a:r>
            <a:r>
              <a:rPr lang="en-GB" altLang="en-US" sz="2400" dirty="0" err="1">
                <a:latin typeface="+mj-lt"/>
              </a:rPr>
              <a:t>na</a:t>
            </a:r>
            <a:r>
              <a:rPr lang="en-GB" altLang="en-US" sz="2400" dirty="0">
                <a:latin typeface="+mj-lt"/>
              </a:rPr>
              <a:t> </a:t>
            </a:r>
            <a:r>
              <a:rPr lang="en-GB" altLang="en-US" sz="2400" dirty="0" err="1">
                <a:latin typeface="+mj-lt"/>
              </a:rPr>
              <a:t>bahati</a:t>
            </a:r>
            <a:r>
              <a:rPr lang="en-GB" altLang="en-US" sz="2400" dirty="0">
                <a:latin typeface="+mj-lt"/>
              </a:rPr>
              <a:t> </a:t>
            </a:r>
            <a:r>
              <a:rPr lang="en-GB" altLang="en-US" sz="2400" dirty="0" err="1">
                <a:latin typeface="+mj-lt"/>
              </a:rPr>
              <a:t>njema</a:t>
            </a:r>
            <a:r>
              <a:rPr lang="en-GB" altLang="en-US" sz="2400" dirty="0">
                <a:latin typeface="+mj-lt"/>
              </a:rPr>
              <a:t> </a:t>
            </a:r>
            <a:r>
              <a:rPr lang="en-GB" altLang="en-US" sz="2400" dirty="0" err="1">
                <a:latin typeface="+mj-lt"/>
              </a:rPr>
              <a:t>na</a:t>
            </a:r>
            <a:r>
              <a:rPr lang="en-GB" altLang="en-US" sz="2400" dirty="0">
                <a:latin typeface="+mj-lt"/>
              </a:rPr>
              <a:t> </a:t>
            </a:r>
            <a:r>
              <a:rPr lang="en-GB" altLang="en-US" sz="2400" dirty="0" err="1">
                <a:latin typeface="+mj-lt"/>
              </a:rPr>
              <a:t>maendeleo</a:t>
            </a:r>
            <a:r>
              <a:rPr lang="en-GB" altLang="en-US" sz="2400" dirty="0">
                <a:latin typeface="+mj-lt"/>
              </a:rPr>
              <a:t> </a:t>
            </a:r>
            <a:r>
              <a:rPr lang="en-GB" altLang="en-US" sz="2400" dirty="0" err="1">
                <a:latin typeface="+mj-lt"/>
              </a:rPr>
              <a:t>ya</a:t>
            </a:r>
            <a:r>
              <a:rPr lang="en-GB" altLang="en-US" sz="2400" dirty="0">
                <a:latin typeface="+mj-lt"/>
              </a:rPr>
              <a:t> </a:t>
            </a:r>
            <a:r>
              <a:rPr lang="en-GB" altLang="en-US" sz="2400" dirty="0" err="1">
                <a:latin typeface="+mj-lt"/>
              </a:rPr>
              <a:t>mwisho</a:t>
            </a:r>
            <a:r>
              <a:rPr lang="en-GB" altLang="en-US" sz="2400" dirty="0">
                <a:latin typeface="+mj-lt"/>
              </a:rPr>
              <a:t> </a:t>
            </a:r>
            <a:r>
              <a:rPr lang="en-GB" altLang="en-US" sz="2400" dirty="0" err="1">
                <a:latin typeface="+mj-lt"/>
              </a:rPr>
              <a:t>ya</a:t>
            </a:r>
            <a:r>
              <a:rPr lang="en-GB" altLang="en-US" sz="2400" dirty="0">
                <a:latin typeface="+mj-lt"/>
              </a:rPr>
              <a:t> </a:t>
            </a:r>
            <a:r>
              <a:rPr lang="en-GB" altLang="en-US" sz="2400" dirty="0" err="1">
                <a:latin typeface="+mj-lt"/>
              </a:rPr>
              <a:t>programu</a:t>
            </a:r>
            <a:r>
              <a:rPr lang="en-GB" altLang="en-US" sz="2400" dirty="0">
                <a:latin typeface="+mj-lt"/>
              </a:rPr>
              <a:t> </a:t>
            </a:r>
            <a:r>
              <a:rPr lang="en-GB" altLang="en-US" sz="2400" dirty="0" err="1">
                <a:latin typeface="+mj-lt"/>
              </a:rPr>
              <a:t>na</a:t>
            </a:r>
            <a:r>
              <a:rPr lang="en-GB" altLang="en-US" sz="2400" dirty="0">
                <a:latin typeface="+mj-lt"/>
              </a:rPr>
              <a:t> </a:t>
            </a:r>
            <a:r>
              <a:rPr lang="en-GB" altLang="en-US" sz="2400" dirty="0" err="1">
                <a:latin typeface="+mj-lt"/>
              </a:rPr>
              <a:t>uwasilishaji</a:t>
            </a:r>
            <a:r>
              <a:rPr lang="en-GB" altLang="en-US" sz="2400" dirty="0">
                <a:latin typeface="+mj-lt"/>
              </a:rPr>
              <a:t> </a:t>
            </a:r>
            <a:r>
              <a:rPr lang="en-GB" altLang="en-US" sz="2400" dirty="0" err="1">
                <a:latin typeface="+mj-lt"/>
              </a:rPr>
              <a:t>wako</a:t>
            </a:r>
            <a:r>
              <a:rPr lang="en-GB" altLang="en-US" sz="2400" dirty="0">
                <a:latin typeface="+mj-lt"/>
              </a:rPr>
              <a:t>.</a:t>
            </a: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95DD95CC-4429-8045-930D-A5A5B6345521}"/>
              </a:ext>
            </a:extLst>
          </p:cNvPr>
          <p:cNvPicPr>
            <a:picLocks noChangeAspect="1"/>
          </p:cNvPicPr>
          <p:nvPr/>
        </p:nvPicPr>
        <p:blipFill>
          <a:blip r:embed="rId2"/>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0425C5AF-33F3-2647-B1E1-7513A248A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72793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cap="all" dirty="0" err="1">
                <a:solidFill>
                  <a:srgbClr val="132831"/>
                </a:solidFill>
              </a:rPr>
              <a:t>Karibuni</a:t>
            </a:r>
            <a:endParaRPr lang="en-US" sz="3000" b="1" cap="all" dirty="0">
              <a:solidFill>
                <a:srgbClr val="132831"/>
              </a:solidFill>
              <a:latin typeface="Cubano Regular"/>
              <a:cs typeface="Cubano Regular"/>
            </a:endParaRPr>
          </a:p>
        </p:txBody>
      </p:sp>
      <p:sp>
        <p:nvSpPr>
          <p:cNvPr id="11" name="Rectangle 10"/>
          <p:cNvSpPr/>
          <p:nvPr/>
        </p:nvSpPr>
        <p:spPr>
          <a:xfrm>
            <a:off x="781385" y="1948477"/>
            <a:ext cx="6664094" cy="4154984"/>
          </a:xfrm>
          <a:prstGeom prst="rect">
            <a:avLst/>
          </a:prstGeom>
        </p:spPr>
        <p:txBody>
          <a:bodyPr wrap="square">
            <a:spAutoFit/>
          </a:bodyPr>
          <a:lstStyle/>
          <a:p>
            <a:pPr>
              <a:defRPr/>
            </a:pPr>
            <a:r>
              <a:rPr lang="en-GB" sz="2400" dirty="0" err="1"/>
              <a:t>Programu</a:t>
            </a:r>
            <a:endParaRPr lang="en-GB" sz="2400" dirty="0"/>
          </a:p>
          <a:p>
            <a:pPr marL="342900" indent="-342900">
              <a:buFont typeface="Arial" panose="020B0604020202020204" pitchFamily="34" charset="0"/>
              <a:buChar char="•"/>
              <a:defRPr/>
            </a:pPr>
            <a:r>
              <a:rPr lang="en-GB" sz="2400" dirty="0" err="1"/>
              <a:t>Ukaribisho</a:t>
            </a:r>
            <a:r>
              <a:rPr lang="en-GB" sz="2400" dirty="0"/>
              <a:t> </a:t>
            </a:r>
            <a:r>
              <a:rPr lang="en-GB" sz="2400" dirty="0" err="1"/>
              <a:t>na</a:t>
            </a:r>
            <a:r>
              <a:rPr lang="en-GB" sz="2400" dirty="0"/>
              <a:t> utangulizi;</a:t>
            </a:r>
          </a:p>
          <a:p>
            <a:pPr marL="342900" indent="-342900">
              <a:buFont typeface="Arial" panose="020B0604020202020204" pitchFamily="34" charset="0"/>
              <a:buChar char="•"/>
              <a:defRPr/>
            </a:pPr>
            <a:r>
              <a:rPr lang="en-GB" sz="2400" dirty="0"/>
              <a:t>Tafakuri </a:t>
            </a:r>
            <a:r>
              <a:rPr lang="en-GB" sz="2400" dirty="0" err="1"/>
              <a:t>kuhusu</a:t>
            </a:r>
            <a:r>
              <a:rPr lang="en-GB" sz="2400" dirty="0"/>
              <a:t> </a:t>
            </a:r>
            <a:r>
              <a:rPr lang="en-GB" sz="2400" dirty="0" err="1"/>
              <a:t>siku</a:t>
            </a:r>
            <a:r>
              <a:rPr lang="en-GB" sz="2400" dirty="0"/>
              <a:t> </a:t>
            </a:r>
            <a:r>
              <a:rPr lang="en-GB" sz="2400" dirty="0" err="1"/>
              <a:t>ya</a:t>
            </a:r>
            <a:r>
              <a:rPr lang="en-GB" sz="2400" dirty="0"/>
              <a:t> 6;</a:t>
            </a:r>
          </a:p>
          <a:p>
            <a:pPr marL="342900" indent="-342900">
              <a:buFont typeface="Arial" panose="020B0604020202020204" pitchFamily="34" charset="0"/>
              <a:buChar char="•"/>
              <a:defRPr/>
            </a:pPr>
            <a:r>
              <a:rPr lang="en-GB" sz="2400" dirty="0" err="1"/>
              <a:t>Malengo</a:t>
            </a:r>
            <a:r>
              <a:rPr lang="en-GB" sz="2400" dirty="0"/>
              <a:t> </a:t>
            </a:r>
            <a:r>
              <a:rPr lang="en-GB" sz="2400" dirty="0" err="1"/>
              <a:t>ya</a:t>
            </a:r>
            <a:r>
              <a:rPr lang="en-GB" sz="2400" dirty="0"/>
              <a:t> </a:t>
            </a:r>
            <a:r>
              <a:rPr lang="en-GB" sz="2400" dirty="0" err="1"/>
              <a:t>siku</a:t>
            </a:r>
            <a:r>
              <a:rPr lang="en-GB" sz="2400" dirty="0"/>
              <a:t> ya7;</a:t>
            </a:r>
          </a:p>
          <a:p>
            <a:pPr marL="342900" indent="-342900">
              <a:buFont typeface="Arial" panose="020B0604020202020204" pitchFamily="34" charset="0"/>
              <a:buChar char="•"/>
              <a:defRPr/>
            </a:pPr>
            <a:r>
              <a:rPr lang="en-GB" sz="2400" dirty="0"/>
              <a:t>Kuzingatia </a:t>
            </a:r>
            <a:r>
              <a:rPr lang="en-GB" sz="2400" dirty="0" err="1"/>
              <a:t>kuhusu</a:t>
            </a:r>
            <a:r>
              <a:rPr lang="en-GB" sz="2400" dirty="0"/>
              <a:t> </a:t>
            </a:r>
            <a:r>
              <a:rPr lang="en-GB" sz="2400" dirty="0" err="1"/>
              <a:t>programu</a:t>
            </a:r>
            <a:r>
              <a:rPr lang="en-GB" sz="2400" dirty="0"/>
              <a:t> </a:t>
            </a:r>
            <a:r>
              <a:rPr lang="en-GB" sz="2400" dirty="0" err="1"/>
              <a:t>yako</a:t>
            </a:r>
            <a:r>
              <a:rPr lang="en-GB" sz="2400" dirty="0"/>
              <a:t> </a:t>
            </a:r>
            <a:r>
              <a:rPr lang="en-GB" sz="2400" dirty="0" err="1"/>
              <a:t>mwenyewe</a:t>
            </a:r>
            <a:r>
              <a:rPr lang="en-GB" sz="2400" dirty="0"/>
              <a:t> </a:t>
            </a:r>
            <a:r>
              <a:rPr lang="en-GB" sz="2400" dirty="0" err="1"/>
              <a:t>ya</a:t>
            </a:r>
            <a:r>
              <a:rPr lang="en-GB" sz="2400" dirty="0"/>
              <a:t> </a:t>
            </a:r>
            <a:r>
              <a:rPr lang="en-GB" sz="2400" dirty="0" err="1"/>
              <a:t>mafunzo</a:t>
            </a:r>
            <a:r>
              <a:rPr lang="en-GB" sz="2400" dirty="0"/>
              <a:t> </a:t>
            </a:r>
            <a:r>
              <a:rPr lang="en-GB" sz="2400" dirty="0" err="1"/>
              <a:t>ya</a:t>
            </a:r>
            <a:r>
              <a:rPr lang="en-GB" sz="2400" dirty="0"/>
              <a:t> </a:t>
            </a:r>
            <a:r>
              <a:rPr lang="en-GB" sz="2400" dirty="0" err="1"/>
              <a:t>taaluma</a:t>
            </a:r>
            <a:r>
              <a:rPr lang="en-GB" sz="2400" dirty="0"/>
              <a:t> ‘</a:t>
            </a:r>
            <a:r>
              <a:rPr lang="en-GB" sz="2400" dirty="0" err="1"/>
              <a:t>Maendeleo</a:t>
            </a:r>
            <a:r>
              <a:rPr lang="en-GB" sz="2400" dirty="0"/>
              <a:t> </a:t>
            </a:r>
            <a:r>
              <a:rPr lang="en-GB" sz="2400" dirty="0" err="1"/>
              <a:t>ya</a:t>
            </a:r>
            <a:r>
              <a:rPr lang="en-GB" sz="2400" dirty="0"/>
              <a:t> </a:t>
            </a:r>
            <a:r>
              <a:rPr lang="en-GB" sz="2400" dirty="0" err="1"/>
              <a:t>Kazi</a:t>
            </a:r>
            <a:r>
              <a:rPr lang="en-GB" sz="2400" dirty="0"/>
              <a:t>’;</a:t>
            </a:r>
          </a:p>
          <a:p>
            <a:pPr marL="342900" indent="-342900">
              <a:buFont typeface="Arial" panose="020B0604020202020204" pitchFamily="34" charset="0"/>
              <a:buChar char="•"/>
              <a:defRPr/>
            </a:pPr>
            <a:r>
              <a:rPr lang="en-GB" sz="2400" dirty="0" err="1"/>
              <a:t>Maelezo</a:t>
            </a:r>
            <a:r>
              <a:rPr lang="en-GB" sz="2400" dirty="0"/>
              <a:t> </a:t>
            </a:r>
            <a:r>
              <a:rPr lang="en-GB" sz="2400" dirty="0" err="1"/>
              <a:t>ya</a:t>
            </a:r>
            <a:r>
              <a:rPr lang="en-GB" sz="2400" dirty="0"/>
              <a:t> </a:t>
            </a:r>
            <a:r>
              <a:rPr lang="en-GB" sz="2400" dirty="0" err="1"/>
              <a:t>jumla</a:t>
            </a:r>
            <a:r>
              <a:rPr lang="en-GB" sz="2400" dirty="0"/>
              <a:t> </a:t>
            </a:r>
            <a:r>
              <a:rPr lang="en-GB" sz="2400" dirty="0" err="1"/>
              <a:t>ya</a:t>
            </a:r>
            <a:r>
              <a:rPr lang="en-GB" sz="2400" dirty="0"/>
              <a:t> </a:t>
            </a:r>
            <a:r>
              <a:rPr lang="en-GB" sz="2400" dirty="0" err="1"/>
              <a:t>mada</a:t>
            </a:r>
            <a:r>
              <a:rPr lang="en-GB" sz="2400" dirty="0"/>
              <a:t> ‘</a:t>
            </a:r>
            <a:r>
              <a:rPr lang="en-GB" sz="2400" dirty="0" err="1"/>
              <a:t>Mpango</a:t>
            </a:r>
            <a:r>
              <a:rPr lang="en-GB" sz="2400" dirty="0"/>
              <a:t> </a:t>
            </a:r>
            <a:r>
              <a:rPr lang="en-GB" sz="2400" dirty="0" err="1"/>
              <a:t>kazi</a:t>
            </a:r>
            <a:r>
              <a:rPr lang="en-GB" sz="2400" dirty="0"/>
              <a:t> </a:t>
            </a:r>
            <a:r>
              <a:rPr lang="en-GB" sz="2400" dirty="0" err="1"/>
              <a:t>wako</a:t>
            </a:r>
            <a:r>
              <a:rPr lang="en-GB" sz="2400" dirty="0"/>
              <a:t> </a:t>
            </a:r>
            <a:r>
              <a:rPr lang="en-GB" sz="2400" dirty="0" err="1"/>
              <a:t>na</a:t>
            </a:r>
            <a:r>
              <a:rPr lang="en-GB" sz="2400" dirty="0"/>
              <a:t> </a:t>
            </a:r>
            <a:r>
              <a:rPr lang="en-GB" sz="2400" dirty="0" err="1"/>
              <a:t>kuomba</a:t>
            </a:r>
            <a:r>
              <a:rPr lang="en-GB" sz="2400" dirty="0"/>
              <a:t> </a:t>
            </a:r>
            <a:r>
              <a:rPr lang="en-GB" sz="2400" dirty="0" err="1"/>
              <a:t>kazi</a:t>
            </a:r>
            <a:r>
              <a:rPr lang="en-GB" sz="2400" dirty="0"/>
              <a:t>’;</a:t>
            </a:r>
          </a:p>
          <a:p>
            <a:pPr marL="342900" indent="-342900">
              <a:buFont typeface="Arial" panose="020B0604020202020204" pitchFamily="34" charset="0"/>
              <a:buChar char="•"/>
              <a:defRPr/>
            </a:pPr>
            <a:r>
              <a:rPr lang="en-GB" sz="2400" dirty="0" err="1"/>
              <a:t>Jaribio</a:t>
            </a:r>
            <a:r>
              <a:rPr lang="en-GB" sz="2400" dirty="0"/>
              <a:t> la </a:t>
            </a:r>
            <a:r>
              <a:rPr lang="en-GB" sz="2400" dirty="0" err="1"/>
              <a:t>mazoezi</a:t>
            </a:r>
            <a:r>
              <a:rPr lang="en-GB" sz="2400" dirty="0"/>
              <a:t>;</a:t>
            </a:r>
          </a:p>
          <a:p>
            <a:pPr marL="342900" indent="-342900">
              <a:buFont typeface="Arial" panose="020B0604020202020204" pitchFamily="34" charset="0"/>
              <a:buChar char="•"/>
              <a:defRPr/>
            </a:pPr>
            <a:r>
              <a:rPr lang="en-GB" sz="2400" dirty="0" err="1"/>
              <a:t>Tathmini</a:t>
            </a:r>
            <a:r>
              <a:rPr lang="en-GB" sz="2400" dirty="0"/>
              <a:t>, </a:t>
            </a:r>
            <a:r>
              <a:rPr lang="en-GB" sz="2400" dirty="0" err="1"/>
              <a:t>kuangalia</a:t>
            </a:r>
            <a:r>
              <a:rPr lang="en-GB" sz="2400" dirty="0"/>
              <a:t> </a:t>
            </a:r>
            <a:r>
              <a:rPr lang="en-GB" sz="2400" dirty="0" err="1"/>
              <a:t>mbele</a:t>
            </a:r>
            <a:r>
              <a:rPr lang="en-GB" sz="2400" dirty="0"/>
              <a:t> </a:t>
            </a:r>
            <a:r>
              <a:rPr lang="en-GB" sz="2400" dirty="0" err="1"/>
              <a:t>kwa</a:t>
            </a:r>
            <a:r>
              <a:rPr lang="en-GB" sz="2400" dirty="0"/>
              <a:t> </a:t>
            </a:r>
            <a:r>
              <a:rPr lang="en-GB" sz="2400" dirty="0" err="1"/>
              <a:t>siku</a:t>
            </a:r>
            <a:r>
              <a:rPr lang="en-GB" sz="2400" dirty="0"/>
              <a:t> </a:t>
            </a:r>
            <a:r>
              <a:rPr lang="en-GB" sz="2400" dirty="0" err="1"/>
              <a:t>yetu</a:t>
            </a:r>
            <a:r>
              <a:rPr lang="en-GB" sz="2400" dirty="0"/>
              <a:t> </a:t>
            </a:r>
            <a:r>
              <a:rPr lang="en-GB" sz="2400" dirty="0" err="1"/>
              <a:t>ya</a:t>
            </a:r>
            <a:r>
              <a:rPr lang="en-GB" sz="2400" dirty="0"/>
              <a:t> </a:t>
            </a:r>
            <a:r>
              <a:rPr lang="en-GB" sz="2400" dirty="0" err="1"/>
              <a:t>mwisho</a:t>
            </a:r>
            <a:r>
              <a:rPr lang="en-GB" sz="2400" dirty="0"/>
              <a:t> </a:t>
            </a:r>
            <a:r>
              <a:rPr lang="en-GB" sz="2400" dirty="0" err="1"/>
              <a:t>ya</a:t>
            </a:r>
            <a:r>
              <a:rPr lang="en-GB" sz="2400" dirty="0"/>
              <a:t> </a:t>
            </a:r>
            <a:r>
              <a:rPr lang="en-GB" sz="2400" dirty="0" err="1"/>
              <a:t>mafunzo</a:t>
            </a:r>
            <a:r>
              <a:rPr lang="en-GB" sz="2400" dirty="0"/>
              <a:t>: </a:t>
            </a:r>
            <a:r>
              <a:rPr lang="en-GB" sz="2400" dirty="0" err="1"/>
              <a:t>mipango</a:t>
            </a:r>
            <a:r>
              <a:rPr lang="en-GB" sz="2400" dirty="0"/>
              <a:t> </a:t>
            </a:r>
            <a:r>
              <a:rPr lang="en-GB" sz="2400" dirty="0" err="1"/>
              <a:t>ya</a:t>
            </a:r>
            <a:r>
              <a:rPr lang="en-GB" sz="2400" dirty="0"/>
              <a:t> </a:t>
            </a:r>
            <a:r>
              <a:rPr lang="en-GB" sz="2400" dirty="0" err="1"/>
              <a:t>uwasilishaji</a:t>
            </a:r>
            <a:endParaRPr lang="en-GB"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EF91ADE2-AA6D-8E4F-A62C-B54B4120D220}"/>
              </a:ext>
            </a:extLst>
          </p:cNvPr>
          <p:cNvPicPr>
            <a:picLocks noChangeAspect="1"/>
          </p:cNvPicPr>
          <p:nvPr/>
        </p:nvPicPr>
        <p:blipFill>
          <a:blip r:embed="rId2"/>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E101783A-6EDB-2048-B107-609701484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2765211"/>
            <a:ext cx="5841484" cy="887232"/>
          </a:xfrm>
        </p:spPr>
        <p:txBody>
          <a:bodyPr>
            <a:normAutofit fontScale="90000"/>
          </a:bodyPr>
          <a:lstStyle/>
          <a:p>
            <a:pPr algn="l"/>
            <a:r>
              <a:rPr lang="en-GB" altLang="en-US" b="1" dirty="0" err="1">
                <a:solidFill>
                  <a:schemeClr val="bg1"/>
                </a:solidFill>
                <a:cs typeface="Times New Roman" panose="02020603050405020304" pitchFamily="18" charset="0"/>
              </a:rPr>
              <a:t>Mafunzo</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ya</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wakufunzi</a:t>
            </a:r>
            <a:br>
              <a:rPr lang="en-GB" altLang="en-US" b="1" dirty="0">
                <a:solidFill>
                  <a:schemeClr val="bg1"/>
                </a:solidFill>
                <a:cs typeface="Times New Roman" panose="02020603050405020304" pitchFamily="18" charset="0"/>
              </a:rPr>
            </a:br>
            <a:r>
              <a:rPr lang="en-GB" altLang="en-US" b="1" dirty="0" err="1">
                <a:solidFill>
                  <a:schemeClr val="bg1"/>
                </a:solidFill>
                <a:cs typeface="Times New Roman" panose="02020603050405020304" pitchFamily="18" charset="0"/>
              </a:rPr>
              <a:t>Maendeleo</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ya</a:t>
            </a:r>
            <a:r>
              <a:rPr lang="en-GB" altLang="en-US" b="1" dirty="0">
                <a:solidFill>
                  <a:schemeClr val="bg1"/>
                </a:solidFill>
                <a:cs typeface="Times New Roman" panose="02020603050405020304" pitchFamily="18" charset="0"/>
              </a:rPr>
              <a:t> </a:t>
            </a:r>
            <a:r>
              <a:rPr lang="en-GB" altLang="en-US" b="1" dirty="0" err="1">
                <a:solidFill>
                  <a:schemeClr val="bg1"/>
                </a:solidFill>
                <a:cs typeface="Times New Roman" panose="02020603050405020304" pitchFamily="18" charset="0"/>
              </a:rPr>
              <a:t>Kazi</a:t>
            </a:r>
            <a:endParaRPr lang="en-US" cap="all" dirty="0">
              <a:solidFill>
                <a:schemeClr val="bg1"/>
              </a:solidFill>
              <a:latin typeface="Cubano Regular"/>
              <a:cs typeface="Cubano Regular"/>
            </a:endParaRPr>
          </a:p>
        </p:txBody>
      </p:sp>
      <p:sp>
        <p:nvSpPr>
          <p:cNvPr id="8" name="Title 1"/>
          <p:cNvSpPr txBox="1">
            <a:spLocks/>
          </p:cNvSpPr>
          <p:nvPr/>
        </p:nvSpPr>
        <p:spPr>
          <a:xfrm>
            <a:off x="741680" y="4594464"/>
            <a:ext cx="4761448" cy="1327366"/>
          </a:xfrm>
          <a:prstGeom prst="rect">
            <a:avLst/>
          </a:prstGeom>
        </p:spPr>
        <p:txBody>
          <a:bodyPr vert="horz" lIns="91440" tIns="45720" rIns="91440" bIns="45720" rtlCol="0" anchor="ctr">
            <a:normAutofit/>
          </a:bodyPr>
          <a:lstStyle/>
          <a:p>
            <a:pPr>
              <a:lnSpc>
                <a:spcPct val="80000"/>
              </a:lnSpc>
            </a:pPr>
            <a:endParaRPr lang="en-GB" altLang="en-US" sz="2000" b="1" dirty="0">
              <a:solidFill>
                <a:schemeClr val="bg1"/>
              </a:solidFill>
            </a:endParaRPr>
          </a:p>
          <a:p>
            <a:pPr>
              <a:lnSpc>
                <a:spcPct val="80000"/>
              </a:lnSpc>
            </a:pPr>
            <a:endParaRPr lang="en-GB" altLang="en-US" sz="2000" b="1" dirty="0">
              <a:solidFill>
                <a:schemeClr val="bg1"/>
              </a:solidFill>
            </a:endParaRPr>
          </a:p>
          <a:p>
            <a:pPr>
              <a:lnSpc>
                <a:spcPct val="80000"/>
              </a:lnSpc>
            </a:pPr>
            <a:r>
              <a:rPr lang="en-GB" altLang="en-US" sz="2400" b="1" dirty="0" err="1">
                <a:solidFill>
                  <a:schemeClr val="bg1"/>
                </a:solidFill>
              </a:rPr>
              <a:t>Siku</a:t>
            </a:r>
            <a:r>
              <a:rPr lang="en-GB" altLang="en-US" sz="2400" b="1" dirty="0">
                <a:solidFill>
                  <a:schemeClr val="bg1"/>
                </a:solidFill>
              </a:rPr>
              <a:t> </a:t>
            </a:r>
            <a:r>
              <a:rPr lang="en-GB" altLang="en-US" sz="2400" b="1" dirty="0" err="1">
                <a:solidFill>
                  <a:schemeClr val="bg1"/>
                </a:solidFill>
              </a:rPr>
              <a:t>ya</a:t>
            </a:r>
            <a:r>
              <a:rPr lang="en-GB" altLang="en-US" sz="2400" b="1" dirty="0">
                <a:solidFill>
                  <a:schemeClr val="bg1"/>
                </a:solidFill>
              </a:rPr>
              <a:t> 7  ‘</a:t>
            </a:r>
            <a:r>
              <a:rPr lang="en-GB" altLang="en-US" sz="2400" b="1" dirty="0" err="1">
                <a:solidFill>
                  <a:schemeClr val="bg1"/>
                </a:solidFill>
              </a:rPr>
              <a:t>Mpango</a:t>
            </a:r>
            <a:r>
              <a:rPr lang="en-GB" altLang="en-US" sz="2400" b="1" dirty="0">
                <a:solidFill>
                  <a:schemeClr val="bg1"/>
                </a:solidFill>
              </a:rPr>
              <a:t> </a:t>
            </a:r>
            <a:r>
              <a:rPr lang="en-GB" altLang="en-US" sz="2400" b="1" dirty="0" err="1">
                <a:solidFill>
                  <a:schemeClr val="bg1"/>
                </a:solidFill>
              </a:rPr>
              <a:t>kazi</a:t>
            </a:r>
            <a:r>
              <a:rPr lang="en-GB" altLang="en-US" sz="2400" b="1" dirty="0">
                <a:solidFill>
                  <a:schemeClr val="bg1"/>
                </a:solidFill>
              </a:rPr>
              <a:t> </a:t>
            </a:r>
            <a:r>
              <a:rPr lang="en-GB" altLang="en-US" sz="2400" b="1" dirty="0" err="1">
                <a:solidFill>
                  <a:schemeClr val="bg1"/>
                </a:solidFill>
              </a:rPr>
              <a:t>wako</a:t>
            </a:r>
            <a:r>
              <a:rPr lang="en-GB" altLang="en-US" sz="2400" b="1" dirty="0">
                <a:solidFill>
                  <a:schemeClr val="bg1"/>
                </a:solidFill>
              </a:rPr>
              <a:t> </a:t>
            </a:r>
            <a:r>
              <a:rPr lang="en-GB" altLang="en-US" sz="2400" b="1" dirty="0" err="1">
                <a:solidFill>
                  <a:schemeClr val="bg1"/>
                </a:solidFill>
              </a:rPr>
              <a:t>na</a:t>
            </a:r>
            <a:r>
              <a:rPr lang="en-GB" altLang="en-US" sz="2400" b="1" dirty="0">
                <a:solidFill>
                  <a:schemeClr val="bg1"/>
                </a:solidFill>
              </a:rPr>
              <a:t> </a:t>
            </a:r>
            <a:r>
              <a:rPr lang="en-GB" altLang="en-US" sz="2400" b="1" dirty="0" err="1">
                <a:solidFill>
                  <a:schemeClr val="bg1"/>
                </a:solidFill>
              </a:rPr>
              <a:t>kuomba</a:t>
            </a:r>
            <a:r>
              <a:rPr lang="en-GB" altLang="en-US" sz="2400" b="1" dirty="0">
                <a:solidFill>
                  <a:schemeClr val="bg1"/>
                </a:solidFill>
              </a:rPr>
              <a:t> </a:t>
            </a:r>
            <a:r>
              <a:rPr lang="en-GB" altLang="en-US" sz="2400" b="1" dirty="0" err="1">
                <a:solidFill>
                  <a:schemeClr val="bg1"/>
                </a:solidFill>
              </a:rPr>
              <a:t>kazi</a:t>
            </a:r>
            <a:r>
              <a:rPr lang="en-GB" altLang="en-US" sz="2400" b="1" dirty="0">
                <a:solidFill>
                  <a:schemeClr val="bg1"/>
                </a:solidFill>
              </a:rPr>
              <a:t>’</a:t>
            </a:r>
          </a:p>
          <a:p>
            <a:pPr>
              <a:lnSpc>
                <a:spcPct val="80000"/>
              </a:lnSpc>
            </a:pPr>
            <a:endParaRPr lang="en-GB" altLang="en-US" sz="2400" b="1" dirty="0">
              <a:solidFill>
                <a:schemeClr val="bg1"/>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pic>
        <p:nvPicPr>
          <p:cNvPr id="6" name="Afbeelding 5">
            <a:extLst>
              <a:ext uri="{FF2B5EF4-FFF2-40B4-BE49-F238E27FC236}">
                <a16:creationId xmlns:a16="http://schemas.microsoft.com/office/drawing/2014/main" id="{AF9E65E9-6314-EF4D-BA84-F66CB2E81365}"/>
              </a:ext>
            </a:extLst>
          </p:cNvPr>
          <p:cNvPicPr>
            <a:picLocks noChangeAspect="1"/>
          </p:cNvPicPr>
          <p:nvPr/>
        </p:nvPicPr>
        <p:blipFill>
          <a:blip r:embed="rId2"/>
          <a:stretch>
            <a:fillRect/>
          </a:stretch>
        </p:blipFill>
        <p:spPr>
          <a:xfrm>
            <a:off x="7380000" y="3060000"/>
            <a:ext cx="1876210" cy="1443600"/>
          </a:xfrm>
          <a:prstGeom prst="rect">
            <a:avLst/>
          </a:prstGeom>
        </p:spPr>
      </p:pic>
    </p:spTree>
    <p:extLst>
      <p:ext uri="{BB962C8B-B14F-4D97-AF65-F5344CB8AC3E}">
        <p14:creationId xmlns:p14="http://schemas.microsoft.com/office/powerpoint/2010/main" val="61190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Tafakuri </a:t>
            </a:r>
            <a:r>
              <a:rPr lang="en-US" altLang="en-US" sz="3200" b="1" cap="all" dirty="0" err="1">
                <a:solidFill>
                  <a:srgbClr val="132831"/>
                </a:solidFill>
              </a:rPr>
              <a:t>ya</a:t>
            </a:r>
            <a:r>
              <a:rPr lang="en-US" altLang="en-US" sz="3200" b="1" cap="all" dirty="0">
                <a:solidFill>
                  <a:srgbClr val="132831"/>
                </a:solidFill>
              </a:rPr>
              <a:t> </a:t>
            </a:r>
            <a:r>
              <a:rPr lang="en-US" altLang="en-US" sz="3200" b="1" cap="all" dirty="0" err="1">
                <a:solidFill>
                  <a:srgbClr val="132831"/>
                </a:solidFill>
              </a:rPr>
              <a:t>siku</a:t>
            </a:r>
            <a:r>
              <a:rPr lang="en-US" altLang="en-US" sz="3200" b="1" cap="all" dirty="0">
                <a:solidFill>
                  <a:srgbClr val="132831"/>
                </a:solidFill>
              </a:rPr>
              <a:t> </a:t>
            </a:r>
            <a:r>
              <a:rPr lang="en-US" altLang="en-US" sz="3200" b="1" cap="all" dirty="0" err="1">
                <a:solidFill>
                  <a:srgbClr val="132831"/>
                </a:solidFill>
              </a:rPr>
              <a:t>ya</a:t>
            </a:r>
            <a:r>
              <a:rPr lang="en-US" altLang="en-US" sz="3200" b="1" cap="all" dirty="0">
                <a:solidFill>
                  <a:srgbClr val="132831"/>
                </a:solidFill>
              </a:rPr>
              <a:t> 6</a:t>
            </a:r>
            <a:endParaRPr lang="en-US" sz="3000" cap="all" dirty="0">
              <a:solidFill>
                <a:srgbClr val="132831"/>
              </a:solidFill>
              <a:latin typeface="Cubano Regular"/>
              <a:cs typeface="Cubano Regular"/>
            </a:endParaRPr>
          </a:p>
        </p:txBody>
      </p:sp>
      <p:sp>
        <p:nvSpPr>
          <p:cNvPr id="11" name="Rectangle 10"/>
          <p:cNvSpPr/>
          <p:nvPr/>
        </p:nvSpPr>
        <p:spPr>
          <a:xfrm>
            <a:off x="781384" y="2175354"/>
            <a:ext cx="6664094" cy="1569660"/>
          </a:xfrm>
          <a:prstGeom prst="rect">
            <a:avLst/>
          </a:prstGeom>
        </p:spPr>
        <p:txBody>
          <a:bodyPr wrap="square">
            <a:spAutoFit/>
          </a:bodyPr>
          <a:lstStyle/>
          <a:p>
            <a:pPr marL="342900" indent="-342900">
              <a:buFont typeface="Arial" panose="020B0604020202020204" pitchFamily="34" charset="0"/>
              <a:buChar char="•"/>
              <a:defRPr/>
            </a:pPr>
            <a:r>
              <a:rPr lang="en-GB" sz="2400" dirty="0" err="1"/>
              <a:t>Wenzako</a:t>
            </a:r>
            <a:r>
              <a:rPr lang="en-GB" sz="2400" dirty="0"/>
              <a:t> </a:t>
            </a:r>
            <a:r>
              <a:rPr lang="en-GB" sz="2400" dirty="0" err="1"/>
              <a:t>walifanya</a:t>
            </a:r>
            <a:r>
              <a:rPr lang="en-GB" sz="2400" dirty="0"/>
              <a:t> </a:t>
            </a:r>
            <a:r>
              <a:rPr lang="en-GB" sz="2400" dirty="0" err="1"/>
              <a:t>nini</a:t>
            </a:r>
            <a:r>
              <a:rPr lang="en-GB" sz="2400" dirty="0"/>
              <a:t>, </a:t>
            </a:r>
            <a:r>
              <a:rPr lang="en-GB" sz="2400" dirty="0" err="1"/>
              <a:t>nani</a:t>
            </a:r>
            <a:r>
              <a:rPr lang="en-GB" sz="2400" dirty="0"/>
              <a:t> </a:t>
            </a:r>
            <a:r>
              <a:rPr lang="en-GB" sz="2400" dirty="0" err="1"/>
              <a:t>hakuwepo</a:t>
            </a:r>
            <a:r>
              <a:rPr lang="en-GB" sz="2400" dirty="0"/>
              <a:t> wiki </a:t>
            </a:r>
            <a:r>
              <a:rPr lang="en-GB" sz="2400" dirty="0" err="1"/>
              <a:t>iliopita</a:t>
            </a:r>
            <a:r>
              <a:rPr lang="en-GB" sz="2400" dirty="0"/>
              <a:t>, </a:t>
            </a:r>
            <a:r>
              <a:rPr lang="en-GB" sz="2400" dirty="0" err="1"/>
              <a:t>kakosa</a:t>
            </a:r>
            <a:r>
              <a:rPr lang="en-GB" sz="2400" dirty="0"/>
              <a:t>?’</a:t>
            </a:r>
            <a:endParaRPr lang="en-US" altLang="en-US" sz="2400" dirty="0">
              <a:latin typeface="+mj-lt"/>
            </a:endParaRPr>
          </a:p>
          <a:p>
            <a:pPr marL="342900" indent="-342900">
              <a:buFont typeface="Arial" panose="020B0604020202020204" pitchFamily="34" charset="0"/>
              <a:buChar char="•"/>
              <a:defRPr/>
            </a:pPr>
            <a:r>
              <a:rPr lang="en-US" altLang="en-US" sz="2400" dirty="0" err="1">
                <a:latin typeface="+mj-lt"/>
              </a:rPr>
              <a:t>Badilishana</a:t>
            </a:r>
            <a:r>
              <a:rPr lang="en-US" altLang="en-US" sz="2400" dirty="0">
                <a:latin typeface="+mj-lt"/>
              </a:rPr>
              <a:t> </a:t>
            </a:r>
            <a:r>
              <a:rPr lang="en-US" altLang="en-US" sz="2400" dirty="0" err="1">
                <a:latin typeface="+mj-lt"/>
              </a:rPr>
              <a:t>nao</a:t>
            </a:r>
            <a:r>
              <a:rPr lang="en-US" altLang="en-US" sz="2400" dirty="0">
                <a:latin typeface="+mj-lt"/>
              </a:rPr>
              <a:t> </a:t>
            </a:r>
            <a:r>
              <a:rPr lang="en-US" altLang="en-US" sz="2400" dirty="0" err="1">
                <a:latin typeface="+mj-lt"/>
              </a:rPr>
              <a:t>muda</a:t>
            </a:r>
            <a:r>
              <a:rPr lang="en-US" altLang="en-US" sz="2400" dirty="0">
                <a:latin typeface="+mj-lt"/>
              </a:rPr>
              <a:t> </a:t>
            </a:r>
            <a:r>
              <a:rPr lang="en-US" altLang="en-US" sz="2400" dirty="0" err="1">
                <a:latin typeface="+mj-lt"/>
              </a:rPr>
              <a:t>wa</a:t>
            </a:r>
            <a:r>
              <a:rPr lang="en-US" altLang="en-US" sz="2400" dirty="0">
                <a:latin typeface="+mj-lt"/>
              </a:rPr>
              <a:t> </a:t>
            </a:r>
            <a:r>
              <a:rPr lang="en-US" altLang="en-US" sz="2400" dirty="0" err="1">
                <a:latin typeface="+mj-lt"/>
              </a:rPr>
              <a:t>mafanikio</a:t>
            </a:r>
            <a:r>
              <a:rPr lang="en-US" altLang="en-US" sz="2400" dirty="0">
                <a:latin typeface="+mj-lt"/>
              </a:rPr>
              <a:t> </a:t>
            </a:r>
            <a:r>
              <a:rPr lang="en-US" altLang="en-US" sz="2400" dirty="0" err="1">
                <a:latin typeface="+mj-lt"/>
              </a:rPr>
              <a:t>na</a:t>
            </a:r>
            <a:r>
              <a:rPr lang="en-US" altLang="en-US" sz="2400" dirty="0">
                <a:latin typeface="+mj-lt"/>
              </a:rPr>
              <a:t> </a:t>
            </a:r>
            <a:r>
              <a:rPr lang="en-US" altLang="en-US" sz="2400" dirty="0" err="1">
                <a:latin typeface="+mj-lt"/>
              </a:rPr>
              <a:t>ule</a:t>
            </a:r>
            <a:r>
              <a:rPr lang="en-US" altLang="en-US" sz="2400" dirty="0">
                <a:latin typeface="+mj-lt"/>
              </a:rPr>
              <a:t> </a:t>
            </a:r>
            <a:r>
              <a:rPr lang="en-US" altLang="en-US" sz="2400" dirty="0" err="1">
                <a:latin typeface="+mj-lt"/>
              </a:rPr>
              <a:t>usio</a:t>
            </a:r>
            <a:r>
              <a:rPr lang="en-US" altLang="en-US" sz="2400" dirty="0">
                <a:latin typeface="+mj-lt"/>
              </a:rPr>
              <a:t> </a:t>
            </a:r>
            <a:r>
              <a:rPr lang="en-US" altLang="en-US" sz="2400" dirty="0" err="1">
                <a:latin typeface="+mj-lt"/>
              </a:rPr>
              <a:t>wa</a:t>
            </a:r>
            <a:r>
              <a:rPr lang="en-US" altLang="en-US" sz="2400" dirty="0">
                <a:latin typeface="+mj-lt"/>
              </a:rPr>
              <a:t> </a:t>
            </a:r>
            <a:r>
              <a:rPr lang="en-US" altLang="en-US" sz="2400" dirty="0" err="1">
                <a:latin typeface="+mj-lt"/>
              </a:rPr>
              <a:t>mafanikio</a:t>
            </a:r>
            <a:r>
              <a:rPr lang="en-US" altLang="en-US" sz="2400" dirty="0">
                <a:latin typeface="+mj-lt"/>
              </a:rPr>
              <a:t>.</a:t>
            </a:r>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DEFFEB1E-E068-1447-8511-8FBBFE700754}"/>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FD1669C3-8C64-214E-A1DF-53DB658F9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55231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err="1">
                <a:solidFill>
                  <a:srgbClr val="132831"/>
                </a:solidFill>
              </a:rPr>
              <a:t>malengo</a:t>
            </a:r>
            <a:endParaRPr lang="en-US" sz="3000" cap="all" dirty="0">
              <a:solidFill>
                <a:srgbClr val="132831"/>
              </a:solidFill>
              <a:latin typeface="Cubano Regular"/>
              <a:cs typeface="Cubano Regular"/>
            </a:endParaRPr>
          </a:p>
        </p:txBody>
      </p:sp>
      <p:sp>
        <p:nvSpPr>
          <p:cNvPr id="11" name="Rectangle 10"/>
          <p:cNvSpPr/>
          <p:nvPr/>
        </p:nvSpPr>
        <p:spPr>
          <a:xfrm>
            <a:off x="879164" y="2165774"/>
            <a:ext cx="7622832" cy="4154984"/>
          </a:xfrm>
          <a:prstGeom prst="rect">
            <a:avLst/>
          </a:prstGeom>
        </p:spPr>
        <p:txBody>
          <a:bodyPr wrap="square">
            <a:spAutoFit/>
          </a:bodyPr>
          <a:lstStyle/>
          <a:p>
            <a:pPr marL="342900" indent="-342900">
              <a:buFont typeface="Arial" panose="020B0604020202020204" pitchFamily="34" charset="0"/>
              <a:buChar char="•"/>
              <a:defRPr/>
            </a:pPr>
            <a:r>
              <a:rPr lang="en-US" altLang="en-US" sz="2400" dirty="0" err="1"/>
              <a:t>Kuzingatia</a:t>
            </a:r>
            <a:r>
              <a:rPr lang="en-US" altLang="en-US" sz="2400" dirty="0"/>
              <a:t> </a:t>
            </a:r>
            <a:r>
              <a:rPr lang="en-US" altLang="en-US" sz="2400" dirty="0" err="1"/>
              <a:t>kuhusu</a:t>
            </a:r>
            <a:r>
              <a:rPr lang="en-US" altLang="en-US" sz="2400" dirty="0"/>
              <a:t> </a:t>
            </a:r>
            <a:r>
              <a:rPr lang="en-US" altLang="en-US" sz="2400" dirty="0" err="1"/>
              <a:t>programu</a:t>
            </a:r>
            <a:r>
              <a:rPr lang="en-US" altLang="en-US" sz="2400" dirty="0"/>
              <a:t> </a:t>
            </a:r>
            <a:r>
              <a:rPr lang="en-US" altLang="en-US" sz="2400" dirty="0" err="1"/>
              <a:t>yako</a:t>
            </a:r>
            <a:r>
              <a:rPr lang="en-US" altLang="en-US" sz="2400" dirty="0"/>
              <a:t> </a:t>
            </a:r>
            <a:r>
              <a:rPr lang="en-US" altLang="en-US" sz="2400" dirty="0" err="1"/>
              <a:t>mwenyewe</a:t>
            </a:r>
            <a:r>
              <a:rPr lang="en-US" altLang="en-US" sz="2400" dirty="0"/>
              <a:t> </a:t>
            </a:r>
            <a:r>
              <a:rPr lang="en-US" altLang="en-US" sz="2400" dirty="0" err="1"/>
              <a:t>ya</a:t>
            </a:r>
            <a:r>
              <a:rPr lang="en-US" altLang="en-US" sz="2400" dirty="0"/>
              <a:t> </a:t>
            </a:r>
            <a:r>
              <a:rPr lang="en-US" altLang="en-US" sz="2400" dirty="0" err="1"/>
              <a:t>mafunzo</a:t>
            </a:r>
            <a:r>
              <a:rPr lang="en-US" altLang="en-US" sz="2400" dirty="0"/>
              <a:t> </a:t>
            </a:r>
            <a:r>
              <a:rPr lang="en-US" altLang="en-US" sz="2400" dirty="0" err="1"/>
              <a:t>ya</a:t>
            </a:r>
            <a:r>
              <a:rPr lang="en-US" altLang="en-US" sz="2400" dirty="0"/>
              <a:t> </a:t>
            </a:r>
            <a:r>
              <a:rPr lang="en-US" altLang="en-US" sz="2400" dirty="0" err="1"/>
              <a:t>taaluma</a:t>
            </a:r>
            <a:r>
              <a:rPr lang="en-US" altLang="en-US" sz="2400" dirty="0"/>
              <a:t> </a:t>
            </a:r>
            <a:r>
              <a:rPr lang="en-US" altLang="en-US" sz="2400" dirty="0" err="1"/>
              <a:t>kwenye</a:t>
            </a:r>
            <a:r>
              <a:rPr lang="en-US" altLang="en-US" sz="2400" dirty="0"/>
              <a:t> </a:t>
            </a:r>
            <a:r>
              <a:rPr lang="en-US" altLang="en-US" sz="2400" dirty="0" err="1"/>
              <a:t>Maendeleo</a:t>
            </a:r>
            <a:r>
              <a:rPr lang="en-US" altLang="en-US" sz="2400" dirty="0"/>
              <a:t> </a:t>
            </a:r>
            <a:r>
              <a:rPr lang="en-US" altLang="en-US" sz="2400" dirty="0" err="1"/>
              <a:t>ya</a:t>
            </a:r>
            <a:r>
              <a:rPr lang="en-US" altLang="en-US" sz="2400" dirty="0"/>
              <a:t> </a:t>
            </a:r>
            <a:r>
              <a:rPr lang="en-US" altLang="en-US" sz="2400" dirty="0" err="1"/>
              <a:t>Kazi</a:t>
            </a:r>
            <a:r>
              <a:rPr lang="en-US" altLang="en-US" sz="2400" dirty="0"/>
              <a:t>’;</a:t>
            </a:r>
          </a:p>
          <a:p>
            <a:pPr marL="342900" indent="-342900">
              <a:buFont typeface="Arial" panose="020B0604020202020204" pitchFamily="34" charset="0"/>
              <a:buChar char="•"/>
              <a:defRPr/>
            </a:pPr>
            <a:r>
              <a:rPr lang="en-GB" altLang="en-US" sz="2400" dirty="0" err="1">
                <a:latin typeface="+mj-lt"/>
              </a:rPr>
              <a:t>Kuweka</a:t>
            </a:r>
            <a:r>
              <a:rPr lang="en-GB" altLang="en-US" sz="2400" dirty="0">
                <a:latin typeface="+mj-lt"/>
              </a:rPr>
              <a:t> </a:t>
            </a:r>
            <a:r>
              <a:rPr lang="en-GB" altLang="en-US" sz="2400" dirty="0" err="1">
                <a:latin typeface="+mj-lt"/>
              </a:rPr>
              <a:t>vigezo</a:t>
            </a:r>
            <a:r>
              <a:rPr lang="en-GB" altLang="en-US" sz="2400" dirty="0">
                <a:latin typeface="+mj-lt"/>
              </a:rPr>
              <a:t> </a:t>
            </a:r>
            <a:r>
              <a:rPr lang="en-GB" altLang="en-US" sz="2400" dirty="0" err="1">
                <a:latin typeface="+mj-lt"/>
              </a:rPr>
              <a:t>kwa</a:t>
            </a:r>
            <a:r>
              <a:rPr lang="en-GB" altLang="en-US" sz="2400" dirty="0">
                <a:latin typeface="+mj-lt"/>
              </a:rPr>
              <a:t> </a:t>
            </a:r>
            <a:r>
              <a:rPr lang="en-GB" altLang="en-US" sz="2400" dirty="0" err="1">
                <a:latin typeface="+mj-lt"/>
              </a:rPr>
              <a:t>uwazi</a:t>
            </a:r>
            <a:r>
              <a:rPr lang="en-GB" altLang="en-US" sz="2400" dirty="0">
                <a:latin typeface="+mj-lt"/>
              </a:rPr>
              <a:t> </a:t>
            </a:r>
            <a:r>
              <a:rPr lang="en-GB" altLang="en-US" sz="2400" dirty="0" err="1">
                <a:latin typeface="+mj-lt"/>
              </a:rPr>
              <a:t>kwa</a:t>
            </a:r>
            <a:r>
              <a:rPr lang="en-GB" altLang="en-US" sz="2400" dirty="0">
                <a:latin typeface="+mj-lt"/>
              </a:rPr>
              <a:t> </a:t>
            </a:r>
            <a:r>
              <a:rPr lang="en-GB" altLang="en-US" sz="2400" dirty="0" err="1">
                <a:latin typeface="+mj-lt"/>
              </a:rPr>
              <a:t>ajili</a:t>
            </a:r>
            <a:r>
              <a:rPr lang="en-GB" altLang="en-US" sz="2400" dirty="0">
                <a:latin typeface="+mj-lt"/>
              </a:rPr>
              <a:t> </a:t>
            </a:r>
            <a:r>
              <a:rPr lang="en-GB" altLang="en-US" sz="2400" dirty="0" err="1">
                <a:latin typeface="+mj-lt"/>
              </a:rPr>
              <a:t>ya</a:t>
            </a:r>
            <a:r>
              <a:rPr lang="en-GB" altLang="en-US" sz="2400" dirty="0">
                <a:latin typeface="+mj-lt"/>
              </a:rPr>
              <a:t> </a:t>
            </a:r>
            <a:r>
              <a:rPr lang="en-GB" altLang="en-US" sz="2400" dirty="0" err="1">
                <a:latin typeface="+mj-lt"/>
              </a:rPr>
              <a:t>programu</a:t>
            </a:r>
            <a:r>
              <a:rPr lang="en-GB" altLang="en-US" sz="2400" dirty="0">
                <a:latin typeface="+mj-lt"/>
              </a:rPr>
              <a:t> </a:t>
            </a:r>
            <a:r>
              <a:rPr lang="en-GB" altLang="en-US" sz="2400" dirty="0" err="1">
                <a:latin typeface="+mj-lt"/>
              </a:rPr>
              <a:t>na</a:t>
            </a:r>
            <a:r>
              <a:rPr lang="en-GB" altLang="en-US" sz="2400" dirty="0">
                <a:latin typeface="+mj-lt"/>
              </a:rPr>
              <a:t> </a:t>
            </a:r>
            <a:r>
              <a:rPr lang="en-GB" altLang="en-US" sz="2400" dirty="0" err="1">
                <a:latin typeface="+mj-lt"/>
              </a:rPr>
              <a:t>uwasilishaji</a:t>
            </a:r>
            <a:r>
              <a:rPr lang="en-GB" altLang="en-US" sz="2400" dirty="0">
                <a:latin typeface="+mj-lt"/>
              </a:rPr>
              <a:t>;</a:t>
            </a:r>
          </a:p>
          <a:p>
            <a:pPr marL="342900" indent="-342900">
              <a:buFont typeface="Arial" panose="020B0604020202020204" pitchFamily="34" charset="0"/>
              <a:buChar char="•"/>
              <a:defRPr/>
            </a:pPr>
            <a:r>
              <a:rPr lang="en-GB" sz="2400" dirty="0" err="1"/>
              <a:t>Kuchagua</a:t>
            </a:r>
            <a:r>
              <a:rPr lang="en-GB" sz="2400" dirty="0"/>
              <a:t> </a:t>
            </a:r>
            <a:r>
              <a:rPr lang="en-GB" sz="2400" dirty="0" err="1"/>
              <a:t>mazoezi</a:t>
            </a:r>
            <a:r>
              <a:rPr lang="en-GB" sz="2400" dirty="0"/>
              <a:t>, </a:t>
            </a:r>
            <a:r>
              <a:rPr lang="en-GB" sz="2400" dirty="0" err="1"/>
              <a:t>kutoka</a:t>
            </a:r>
            <a:r>
              <a:rPr lang="en-GB" sz="2400" dirty="0"/>
              <a:t> </a:t>
            </a:r>
            <a:r>
              <a:rPr lang="en-GB" sz="2400" dirty="0" err="1"/>
              <a:t>katika</a:t>
            </a:r>
            <a:r>
              <a:rPr lang="en-GB" sz="2400" dirty="0"/>
              <a:t> </a:t>
            </a:r>
            <a:r>
              <a:rPr lang="en-GB" sz="2400" dirty="0" err="1"/>
              <a:t>mada</a:t>
            </a:r>
            <a:r>
              <a:rPr lang="en-GB" sz="2400" dirty="0"/>
              <a:t> ‘</a:t>
            </a:r>
            <a:r>
              <a:rPr lang="en-GB" sz="2400" dirty="0" err="1"/>
              <a:t>mpango</a:t>
            </a:r>
            <a:r>
              <a:rPr lang="en-GB" sz="2400" dirty="0"/>
              <a:t> </a:t>
            </a:r>
            <a:r>
              <a:rPr lang="en-GB" sz="2400" dirty="0" err="1"/>
              <a:t>kazi</a:t>
            </a:r>
            <a:r>
              <a:rPr lang="en-GB" sz="2400" dirty="0"/>
              <a:t> </a:t>
            </a:r>
            <a:r>
              <a:rPr lang="en-GB" sz="2400" dirty="0" err="1"/>
              <a:t>wako</a:t>
            </a:r>
            <a:r>
              <a:rPr lang="en-GB" sz="2400" dirty="0"/>
              <a:t> </a:t>
            </a:r>
            <a:r>
              <a:rPr lang="en-GB" sz="2400" dirty="0" err="1"/>
              <a:t>na</a:t>
            </a:r>
            <a:r>
              <a:rPr lang="en-GB" sz="2400" dirty="0"/>
              <a:t> </a:t>
            </a:r>
            <a:r>
              <a:rPr lang="en-GB" sz="2400" dirty="0" err="1"/>
              <a:t>kuomba</a:t>
            </a:r>
            <a:r>
              <a:rPr lang="en-GB" sz="2400" dirty="0"/>
              <a:t> </a:t>
            </a:r>
            <a:r>
              <a:rPr lang="en-GB" sz="2400" dirty="0" err="1"/>
              <a:t>kazi</a:t>
            </a:r>
            <a:r>
              <a:rPr lang="en-GB" sz="2400" dirty="0"/>
              <a:t>’ </a:t>
            </a:r>
            <a:r>
              <a:rPr lang="en-GB" sz="2400" dirty="0" err="1"/>
              <a:t>kwa</a:t>
            </a:r>
            <a:r>
              <a:rPr lang="en-GB" sz="2400" dirty="0"/>
              <a:t> </a:t>
            </a:r>
            <a:r>
              <a:rPr lang="en-GB" sz="2400" dirty="0" err="1"/>
              <a:t>ajili</a:t>
            </a:r>
            <a:r>
              <a:rPr lang="en-GB" sz="2400" dirty="0"/>
              <a:t> </a:t>
            </a:r>
            <a:r>
              <a:rPr lang="en-GB" sz="2400" dirty="0" err="1"/>
              <a:t>ya</a:t>
            </a:r>
            <a:r>
              <a:rPr lang="en-GB" sz="2400" dirty="0"/>
              <a:t> </a:t>
            </a:r>
            <a:r>
              <a:rPr lang="en-GB" sz="2400" dirty="0" err="1"/>
              <a:t>kundi</a:t>
            </a:r>
            <a:r>
              <a:rPr lang="en-GB" sz="2400" dirty="0"/>
              <a:t> </a:t>
            </a:r>
            <a:r>
              <a:rPr lang="en-GB" sz="2400" dirty="0" err="1"/>
              <a:t>lako</a:t>
            </a:r>
            <a:r>
              <a:rPr lang="en-GB" sz="2400" dirty="0"/>
              <a:t> la </a:t>
            </a:r>
            <a:r>
              <a:rPr lang="en-GB" sz="2400" dirty="0" err="1"/>
              <a:t>vijana</a:t>
            </a:r>
            <a:r>
              <a:rPr lang="en-GB" sz="2400" dirty="0"/>
              <a:t>;</a:t>
            </a:r>
            <a:endParaRPr lang="en-US" sz="2400" dirty="0"/>
          </a:p>
          <a:p>
            <a:pPr marL="342900" indent="-342900">
              <a:buFont typeface="Arial" panose="020B0604020202020204" pitchFamily="34" charset="0"/>
              <a:buChar char="•"/>
              <a:defRPr/>
            </a:pPr>
            <a:r>
              <a:rPr lang="en-US" altLang="en-US" sz="2400" dirty="0" err="1"/>
              <a:t>Kufanya</a:t>
            </a:r>
            <a:r>
              <a:rPr lang="en-US" altLang="en-US" sz="2400" dirty="0"/>
              <a:t> </a:t>
            </a:r>
            <a:r>
              <a:rPr lang="en-US" altLang="en-US" sz="2400" dirty="0" err="1"/>
              <a:t>majaribio</a:t>
            </a:r>
            <a:r>
              <a:rPr lang="en-US" altLang="en-US" sz="2400" dirty="0"/>
              <a:t> </a:t>
            </a:r>
            <a:r>
              <a:rPr lang="en-US" altLang="en-US" sz="2400" dirty="0" err="1"/>
              <a:t>ya</a:t>
            </a:r>
            <a:r>
              <a:rPr lang="en-US" altLang="en-US" sz="2400" dirty="0"/>
              <a:t> </a:t>
            </a:r>
            <a:r>
              <a:rPr lang="en-US" altLang="en-US" sz="2400" dirty="0" err="1"/>
              <a:t>mazoezi</a:t>
            </a:r>
            <a:r>
              <a:rPr lang="en-US" altLang="en-US" sz="2400" dirty="0"/>
              <a:t> (</a:t>
            </a:r>
            <a:r>
              <a:rPr lang="en-US" altLang="en-US" sz="2400" dirty="0" err="1"/>
              <a:t>mengi</a:t>
            </a:r>
            <a:r>
              <a:rPr lang="en-US" altLang="en-US" sz="2400" dirty="0"/>
              <a:t> </a:t>
            </a:r>
            <a:r>
              <a:rPr lang="en-US" altLang="en-US" sz="2400" dirty="0" err="1"/>
              <a:t>iwezekanavyo</a:t>
            </a:r>
            <a:r>
              <a:rPr lang="en-US" altLang="en-US" sz="2400" dirty="0"/>
              <a:t>);</a:t>
            </a:r>
          </a:p>
          <a:p>
            <a:pPr marL="342900" indent="-342900">
              <a:buFont typeface="Arial" panose="020B0604020202020204" pitchFamily="34" charset="0"/>
              <a:buChar char="•"/>
              <a:defRPr/>
            </a:pPr>
            <a:r>
              <a:rPr lang="en-US" altLang="en-US" sz="2400" dirty="0" err="1"/>
              <a:t>Kutafakari</a:t>
            </a:r>
            <a:r>
              <a:rPr lang="en-US" altLang="en-US" sz="2400" dirty="0"/>
              <a:t> </a:t>
            </a:r>
            <a:r>
              <a:rPr lang="en-US" altLang="en-US" sz="2400" dirty="0" err="1"/>
              <a:t>na</a:t>
            </a:r>
            <a:r>
              <a:rPr lang="en-US" altLang="en-US" sz="2400" dirty="0"/>
              <a:t> </a:t>
            </a:r>
            <a:r>
              <a:rPr lang="en-US" altLang="en-US" sz="2400" dirty="0" err="1"/>
              <a:t>kuweka</a:t>
            </a:r>
            <a:r>
              <a:rPr lang="en-US" altLang="en-US" sz="2400" dirty="0"/>
              <a:t> </a:t>
            </a:r>
            <a:r>
              <a:rPr lang="en-US" altLang="en-US" sz="2400" dirty="0" err="1"/>
              <a:t>malengo</a:t>
            </a:r>
            <a:r>
              <a:rPr lang="en-US" altLang="en-US" sz="2400" dirty="0"/>
              <a:t> </a:t>
            </a:r>
            <a:r>
              <a:rPr lang="en-US" altLang="en-US" sz="2400" dirty="0" err="1"/>
              <a:t>kwa</a:t>
            </a:r>
            <a:r>
              <a:rPr lang="en-US" altLang="en-US" sz="2400" dirty="0"/>
              <a:t> </a:t>
            </a:r>
            <a:r>
              <a:rPr lang="en-US" altLang="en-US" sz="2400" dirty="0" err="1"/>
              <a:t>ajili</a:t>
            </a:r>
            <a:r>
              <a:rPr lang="en-US" altLang="en-US" sz="2400" dirty="0"/>
              <a:t> </a:t>
            </a:r>
            <a:r>
              <a:rPr lang="en-US" altLang="en-US" sz="2400" dirty="0" err="1"/>
              <a:t>ya</a:t>
            </a:r>
            <a:r>
              <a:rPr lang="en-US" altLang="en-US" sz="2400" dirty="0"/>
              <a:t> </a:t>
            </a:r>
            <a:r>
              <a:rPr lang="en-US" altLang="en-US" sz="2400" dirty="0" err="1"/>
              <a:t>utoaji</a:t>
            </a:r>
            <a:r>
              <a:rPr lang="en-US" altLang="en-US" sz="2400" dirty="0"/>
              <a:t> </a:t>
            </a:r>
            <a:r>
              <a:rPr lang="en-US" altLang="en-US" sz="2400" dirty="0" err="1"/>
              <a:t>wa</a:t>
            </a:r>
            <a:r>
              <a:rPr lang="en-US" altLang="en-US" sz="2400" dirty="0"/>
              <a:t> </a:t>
            </a:r>
            <a:r>
              <a:rPr lang="en-US" altLang="en-US" sz="2400" dirty="0" err="1"/>
              <a:t>programu</a:t>
            </a:r>
            <a:r>
              <a:rPr lang="en-US" altLang="en-US" sz="2400" dirty="0"/>
              <a:t> </a:t>
            </a:r>
            <a:r>
              <a:rPr lang="en-US" altLang="en-US" sz="2400" dirty="0" err="1"/>
              <a:t>yako</a:t>
            </a:r>
            <a:r>
              <a:rPr lang="en-US" altLang="en-US" sz="2400" dirty="0"/>
              <a:t> </a:t>
            </a:r>
            <a:r>
              <a:rPr lang="en-US" altLang="en-US" sz="2400" dirty="0" err="1"/>
              <a:t>mwenyewe</a:t>
            </a:r>
            <a:r>
              <a:rPr lang="en-US" altLang="en-US" sz="2400" dirty="0"/>
              <a:t> </a:t>
            </a:r>
            <a:r>
              <a:rPr lang="en-US" altLang="en-US" sz="2400" dirty="0" err="1"/>
              <a:t>ya</a:t>
            </a:r>
            <a:r>
              <a:rPr lang="en-US" altLang="en-US" sz="2400" dirty="0"/>
              <a:t> </a:t>
            </a:r>
            <a:r>
              <a:rPr lang="en-US" altLang="en-US" sz="2400" dirty="0" err="1"/>
              <a:t>maendeleo</a:t>
            </a:r>
            <a:r>
              <a:rPr lang="en-US" altLang="en-US" sz="2400" dirty="0"/>
              <a:t> </a:t>
            </a:r>
            <a:r>
              <a:rPr lang="en-US" altLang="en-US" sz="2400" dirty="0" err="1"/>
              <a:t>ya</a:t>
            </a:r>
            <a:r>
              <a:rPr lang="en-US" altLang="en-US" sz="2400" dirty="0"/>
              <a:t> </a:t>
            </a:r>
            <a:r>
              <a:rPr lang="en-US" altLang="en-US" sz="2400" dirty="0" err="1"/>
              <a:t>kazi</a:t>
            </a:r>
            <a:r>
              <a:rPr lang="en-US" altLang="en-US" sz="2400" dirty="0"/>
              <a:t>; </a:t>
            </a:r>
            <a:endParaRPr lang="en-US" sz="1500" dirty="0">
              <a:solidFill>
                <a:srgbClr val="132831"/>
              </a:solidFill>
            </a:endParaRPr>
          </a:p>
          <a:p>
            <a:pPr marL="342900" indent="-342900">
              <a:buFont typeface="Arial" panose="020B0604020202020204" pitchFamily="34" charset="0"/>
              <a:buChar char="•"/>
              <a:defRPr/>
            </a:pPr>
            <a:r>
              <a:rPr lang="en-GB" altLang="en-US" sz="2400" dirty="0" err="1"/>
              <a:t>Maandalizi</a:t>
            </a:r>
            <a:r>
              <a:rPr lang="en-GB" altLang="en-US" sz="2400" dirty="0"/>
              <a:t> </a:t>
            </a:r>
            <a:r>
              <a:rPr lang="en-GB" altLang="en-US" sz="2400" dirty="0" err="1"/>
              <a:t>ya</a:t>
            </a:r>
            <a:r>
              <a:rPr lang="en-GB" altLang="en-US" sz="2400" dirty="0"/>
              <a:t> </a:t>
            </a:r>
            <a:r>
              <a:rPr lang="en-GB" altLang="en-US" sz="2400" dirty="0" err="1"/>
              <a:t>uwasilishaji</a:t>
            </a:r>
            <a:r>
              <a:rPr lang="en-GB" altLang="en-US" sz="2400" dirty="0"/>
              <a:t> </a:t>
            </a:r>
            <a:r>
              <a:rPr lang="en-GB" altLang="en-US" sz="2400" dirty="0" err="1"/>
              <a:t>wa</a:t>
            </a:r>
            <a:r>
              <a:rPr lang="en-GB" altLang="en-US" sz="2400" dirty="0"/>
              <a:t> </a:t>
            </a:r>
            <a:r>
              <a:rPr lang="en-GB" altLang="en-US" sz="2400" dirty="0" err="1"/>
              <a:t>mwisho</a:t>
            </a:r>
            <a:r>
              <a:rPr lang="en-GB" altLang="en-US" sz="2400" dirty="0"/>
              <a:t> </a:t>
            </a:r>
            <a:r>
              <a:rPr lang="en-GB" altLang="en-US" sz="2400" dirty="0" err="1"/>
              <a:t>wa</a:t>
            </a:r>
            <a:r>
              <a:rPr lang="en-GB" altLang="en-US" sz="2400" dirty="0"/>
              <a:t> </a:t>
            </a:r>
            <a:r>
              <a:rPr lang="en-GB" altLang="en-US" sz="2400" dirty="0" err="1"/>
              <a:t>programu</a:t>
            </a:r>
            <a:r>
              <a:rPr lang="en-GB" altLang="en-US" sz="2400" dirty="0"/>
              <a:t> </a:t>
            </a:r>
            <a:r>
              <a:rPr lang="en-GB" altLang="en-US" sz="2400" dirty="0" err="1"/>
              <a:t>ya</a:t>
            </a:r>
            <a:r>
              <a:rPr lang="en-GB" altLang="en-US" sz="2400" dirty="0"/>
              <a:t> </a:t>
            </a:r>
            <a:r>
              <a:rPr lang="en-GB" altLang="en-US" sz="2400" dirty="0" err="1"/>
              <a:t>mafunzo</a:t>
            </a:r>
            <a:r>
              <a:rPr lang="en-GB" altLang="en-US" sz="2400" dirty="0"/>
              <a:t> </a:t>
            </a:r>
            <a:r>
              <a:rPr lang="en-GB" altLang="en-US" sz="2400" dirty="0" err="1"/>
              <a:t>ya</a:t>
            </a:r>
            <a:r>
              <a:rPr lang="en-GB" altLang="en-US" sz="2400" dirty="0"/>
              <a:t> </a:t>
            </a:r>
            <a:r>
              <a:rPr lang="en-GB" altLang="en-US" sz="2400" dirty="0" err="1"/>
              <a:t>taaluma</a:t>
            </a:r>
            <a:r>
              <a:rPr lang="en-GB" altLang="en-US" sz="2400" dirty="0"/>
              <a:t>. </a:t>
            </a:r>
            <a:endParaRPr lang="en-GB"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EC6AC45F-C07F-814F-BE21-8164DCF1D41C}"/>
              </a:ext>
            </a:extLst>
          </p:cNvPr>
          <p:cNvPicPr>
            <a:picLocks noChangeAspect="1"/>
          </p:cNvPicPr>
          <p:nvPr/>
        </p:nvPicPr>
        <p:blipFill>
          <a:blip r:embed="rId2"/>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F70EFD4D-F52A-0A42-BADD-0D31B53C5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24514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Kuzingatia </a:t>
            </a:r>
            <a:r>
              <a:rPr lang="en-GB" altLang="en-US" sz="3200" b="1" cap="all" dirty="0" err="1">
                <a:solidFill>
                  <a:srgbClr val="132831"/>
                </a:solidFill>
              </a:rPr>
              <a:t>kazi</a:t>
            </a:r>
            <a:r>
              <a:rPr lang="en-GB" altLang="en-US" sz="3200" b="1" cap="all" dirty="0">
                <a:solidFill>
                  <a:srgbClr val="132831"/>
                </a:solidFill>
              </a:rPr>
              <a:t> </a:t>
            </a:r>
            <a:r>
              <a:rPr lang="en-GB" altLang="en-US" sz="3200" b="1" cap="all" dirty="0" err="1">
                <a:solidFill>
                  <a:srgbClr val="132831"/>
                </a:solidFill>
              </a:rPr>
              <a:t>ya</a:t>
            </a:r>
            <a:r>
              <a:rPr lang="en-GB" altLang="en-US" sz="3200" b="1" cap="all" dirty="0">
                <a:solidFill>
                  <a:srgbClr val="132831"/>
                </a:solidFill>
              </a:rPr>
              <a:t> </a:t>
            </a:r>
            <a:r>
              <a:rPr lang="en-GB" altLang="en-US" sz="3200" b="1" cap="all" dirty="0" err="1">
                <a:solidFill>
                  <a:srgbClr val="132831"/>
                </a:solidFill>
              </a:rPr>
              <a:t>nyumbani</a:t>
            </a:r>
            <a:endParaRPr lang="en-US" sz="3200" cap="all" dirty="0">
              <a:solidFill>
                <a:srgbClr val="132831"/>
              </a:solidFill>
              <a:cs typeface="Cubano Regular"/>
            </a:endParaRPr>
          </a:p>
        </p:txBody>
      </p:sp>
      <p:sp>
        <p:nvSpPr>
          <p:cNvPr id="11" name="Rectangle 10"/>
          <p:cNvSpPr/>
          <p:nvPr/>
        </p:nvSpPr>
        <p:spPr>
          <a:xfrm>
            <a:off x="781384" y="2175354"/>
            <a:ext cx="6664094" cy="3046988"/>
          </a:xfrm>
          <a:prstGeom prst="rect">
            <a:avLst/>
          </a:prstGeom>
        </p:spPr>
        <p:txBody>
          <a:bodyPr wrap="square">
            <a:spAutoFit/>
          </a:bodyPr>
          <a:lstStyle/>
          <a:p>
            <a:r>
              <a:rPr lang="en-GB" altLang="nl-NL" sz="2400" dirty="0" err="1"/>
              <a:t>Katika</a:t>
            </a:r>
            <a:r>
              <a:rPr lang="en-GB" altLang="nl-NL" sz="2400" dirty="0"/>
              <a:t> </a:t>
            </a:r>
            <a:r>
              <a:rPr lang="en-GB" altLang="nl-NL" sz="2400" dirty="0" err="1"/>
              <a:t>kundi</a:t>
            </a:r>
            <a:r>
              <a:rPr lang="en-GB" altLang="nl-NL" sz="2400" dirty="0"/>
              <a:t> </a:t>
            </a:r>
            <a:r>
              <a:rPr lang="en-GB" altLang="nl-NL" sz="2400" dirty="0" err="1"/>
              <a:t>zima</a:t>
            </a:r>
            <a:r>
              <a:rPr lang="en-GB" altLang="nl-NL" sz="2400" dirty="0"/>
              <a:t> </a:t>
            </a:r>
            <a:r>
              <a:rPr lang="en-GB" altLang="nl-NL" sz="2400" dirty="0" err="1"/>
              <a:t>tunaangalia</a:t>
            </a:r>
            <a:r>
              <a:rPr lang="en-GB" altLang="nl-NL" sz="2400" dirty="0"/>
              <a:t> </a:t>
            </a:r>
            <a:r>
              <a:rPr lang="en-GB" altLang="nl-NL" sz="2400" dirty="0" err="1"/>
              <a:t>kinachohitajika</a:t>
            </a:r>
            <a:r>
              <a:rPr lang="en-GB" altLang="nl-NL" sz="2400" dirty="0"/>
              <a:t> </a:t>
            </a:r>
            <a:r>
              <a:rPr lang="en-GB" altLang="nl-NL" sz="2400" dirty="0" err="1"/>
              <a:t>kufanywa</a:t>
            </a:r>
            <a:r>
              <a:rPr lang="en-GB" altLang="nl-NL" sz="2400" dirty="0"/>
              <a:t> </a:t>
            </a:r>
            <a:r>
              <a:rPr lang="en-GB" altLang="nl-NL" sz="2400" dirty="0" err="1"/>
              <a:t>ili</a:t>
            </a:r>
            <a:r>
              <a:rPr lang="en-GB" altLang="nl-NL" sz="2400" dirty="0"/>
              <a:t> </a:t>
            </a:r>
            <a:r>
              <a:rPr lang="en-GB" altLang="nl-NL" sz="2400" dirty="0" err="1"/>
              <a:t>kumaliza</a:t>
            </a:r>
            <a:r>
              <a:rPr lang="en-GB" altLang="nl-NL" sz="2400" dirty="0"/>
              <a:t> </a:t>
            </a:r>
            <a:r>
              <a:rPr lang="en-GB" altLang="nl-NL" sz="2400" dirty="0" err="1"/>
              <a:t>kazi</a:t>
            </a:r>
            <a:r>
              <a:rPr lang="en-GB" altLang="nl-NL" sz="2400" dirty="0"/>
              <a:t> </a:t>
            </a:r>
            <a:r>
              <a:rPr lang="en-GB" altLang="nl-NL" sz="2400" dirty="0" err="1"/>
              <a:t>ya</a:t>
            </a:r>
            <a:r>
              <a:rPr lang="en-GB" altLang="nl-NL" sz="2400" dirty="0"/>
              <a:t> </a:t>
            </a:r>
            <a:r>
              <a:rPr lang="en-GB" altLang="nl-NL" sz="2400" dirty="0" err="1"/>
              <a:t>vitendo</a:t>
            </a:r>
            <a:r>
              <a:rPr lang="en-GB" altLang="nl-NL" sz="2400" dirty="0"/>
              <a:t>;</a:t>
            </a:r>
          </a:p>
          <a:p>
            <a:pPr marL="342900" indent="-342900">
              <a:buFont typeface="Arial" panose="020B0604020202020204" pitchFamily="34" charset="0"/>
              <a:buChar char="•"/>
            </a:pPr>
            <a:r>
              <a:rPr lang="en-GB" altLang="nl-NL" sz="2400" dirty="0" err="1"/>
              <a:t>kumaliza</a:t>
            </a:r>
            <a:r>
              <a:rPr lang="en-GB" altLang="nl-NL" sz="2400" dirty="0"/>
              <a:t> </a:t>
            </a:r>
            <a:r>
              <a:rPr lang="en-GB" altLang="nl-NL" sz="2400" dirty="0" err="1"/>
              <a:t>vipande</a:t>
            </a:r>
            <a:r>
              <a:rPr lang="en-GB" altLang="nl-NL" sz="2400" dirty="0"/>
              <a:t> </a:t>
            </a:r>
            <a:r>
              <a:rPr lang="en-GB" altLang="nl-NL" sz="2400" dirty="0" err="1"/>
              <a:t>vya</a:t>
            </a:r>
            <a:r>
              <a:rPr lang="en-GB" altLang="nl-NL" sz="2400" dirty="0"/>
              <a:t> </a:t>
            </a:r>
            <a:r>
              <a:rPr lang="en-GB" altLang="nl-NL" sz="2400" dirty="0" err="1"/>
              <a:t>mwisho</a:t>
            </a:r>
            <a:r>
              <a:rPr lang="en-GB" altLang="nl-NL" sz="2400" dirty="0"/>
              <a:t> </a:t>
            </a:r>
            <a:r>
              <a:rPr lang="en-GB" altLang="nl-NL" sz="2400" dirty="0" err="1"/>
              <a:t>vya</a:t>
            </a:r>
            <a:r>
              <a:rPr lang="en-GB" altLang="nl-NL" sz="2400" dirty="0"/>
              <a:t> </a:t>
            </a:r>
            <a:r>
              <a:rPr lang="en-GB" altLang="nl-NL" sz="2400" dirty="0" err="1"/>
              <a:t>programu</a:t>
            </a:r>
            <a:r>
              <a:rPr lang="en-GB" altLang="nl-NL" sz="2400" dirty="0"/>
              <a:t> </a:t>
            </a:r>
            <a:r>
              <a:rPr lang="en-GB" altLang="nl-NL" sz="2400" dirty="0" err="1"/>
              <a:t>ya</a:t>
            </a:r>
            <a:r>
              <a:rPr lang="en-GB" altLang="nl-NL" sz="2400" dirty="0"/>
              <a:t> </a:t>
            </a:r>
            <a:r>
              <a:rPr lang="en-GB" altLang="nl-NL" sz="2400" dirty="0" err="1"/>
              <a:t>mafunzo</a:t>
            </a:r>
            <a:r>
              <a:rPr lang="en-GB" altLang="nl-NL" sz="2400" dirty="0"/>
              <a:t> </a:t>
            </a:r>
            <a:r>
              <a:rPr lang="en-GB" altLang="nl-NL" sz="2400" dirty="0" err="1"/>
              <a:t>ya</a:t>
            </a:r>
            <a:r>
              <a:rPr lang="en-GB" altLang="nl-NL" sz="2400" dirty="0"/>
              <a:t> </a:t>
            </a:r>
            <a:r>
              <a:rPr lang="en-GB" altLang="nl-NL" sz="2400" dirty="0" err="1"/>
              <a:t>taaluma</a:t>
            </a:r>
            <a:r>
              <a:rPr lang="en-GB" altLang="nl-NL" sz="2400" dirty="0"/>
              <a:t>;</a:t>
            </a:r>
          </a:p>
          <a:p>
            <a:pPr marL="342900" lvl="1" indent="-342900">
              <a:buFont typeface="Arial" panose="020B0604020202020204" pitchFamily="34" charset="0"/>
              <a:buChar char="•"/>
            </a:pPr>
            <a:r>
              <a:rPr lang="en-GB" altLang="nl-NL" sz="2400" dirty="0" err="1"/>
              <a:t>kuituma</a:t>
            </a:r>
            <a:r>
              <a:rPr lang="en-GB" altLang="nl-NL" sz="2400" dirty="0"/>
              <a:t> </a:t>
            </a:r>
            <a:r>
              <a:rPr lang="en-GB" altLang="nl-NL" sz="2400" dirty="0" err="1"/>
              <a:t>kwa</a:t>
            </a:r>
            <a:r>
              <a:rPr lang="en-GB" altLang="nl-NL" sz="2400" dirty="0"/>
              <a:t> </a:t>
            </a:r>
            <a:r>
              <a:rPr lang="en-GB" altLang="nl-NL" sz="2400" dirty="0" err="1"/>
              <a:t>ajili</a:t>
            </a:r>
            <a:r>
              <a:rPr lang="en-GB" altLang="nl-NL" sz="2400" dirty="0"/>
              <a:t> </a:t>
            </a:r>
            <a:r>
              <a:rPr lang="en-GB" altLang="nl-NL" sz="2400" dirty="0" err="1"/>
              <a:t>ya</a:t>
            </a:r>
            <a:r>
              <a:rPr lang="en-GB" altLang="nl-NL" sz="2400" dirty="0"/>
              <a:t> mrejesho </a:t>
            </a:r>
            <a:r>
              <a:rPr lang="en-GB" altLang="nl-NL" sz="2400" dirty="0" err="1"/>
              <a:t>kwa</a:t>
            </a:r>
            <a:r>
              <a:rPr lang="en-GB" altLang="nl-NL" sz="2400" dirty="0"/>
              <a:t> </a:t>
            </a:r>
            <a:r>
              <a:rPr lang="en-GB" altLang="nl-NL" sz="2400" dirty="0" err="1"/>
              <a:t>wakufunzi</a:t>
            </a:r>
            <a:r>
              <a:rPr lang="en-GB" altLang="nl-NL" sz="2400" dirty="0"/>
              <a:t>;</a:t>
            </a:r>
          </a:p>
          <a:p>
            <a:pPr marL="342900" indent="-342900">
              <a:buFont typeface="Arial" panose="020B0604020202020204" pitchFamily="34" charset="0"/>
              <a:buChar char="•"/>
            </a:pPr>
            <a:r>
              <a:rPr lang="en-GB" altLang="nl-NL" sz="2400" dirty="0" err="1"/>
              <a:t>kutafakari</a:t>
            </a:r>
            <a:r>
              <a:rPr lang="en-GB" altLang="nl-NL" sz="2400" dirty="0"/>
              <a:t> </a:t>
            </a:r>
            <a:r>
              <a:rPr lang="en-GB" altLang="nl-NL" sz="2400" dirty="0" err="1"/>
              <a:t>juu</a:t>
            </a:r>
            <a:r>
              <a:rPr lang="en-GB" altLang="nl-NL" sz="2400" dirty="0"/>
              <a:t> </a:t>
            </a:r>
            <a:r>
              <a:rPr lang="en-GB" altLang="nl-NL" sz="2400" dirty="0" err="1"/>
              <a:t>ya</a:t>
            </a:r>
            <a:r>
              <a:rPr lang="en-GB" altLang="nl-NL" sz="2400" dirty="0"/>
              <a:t> </a:t>
            </a:r>
            <a:r>
              <a:rPr lang="en-GB" altLang="nl-NL" sz="2400" dirty="0" err="1"/>
              <a:t>maendeleo</a:t>
            </a:r>
            <a:r>
              <a:rPr lang="en-GB" altLang="nl-NL" sz="2400" dirty="0"/>
              <a:t> </a:t>
            </a:r>
            <a:r>
              <a:rPr lang="en-GB" altLang="nl-NL" sz="2400" dirty="0" err="1"/>
              <a:t>yako</a:t>
            </a:r>
            <a:r>
              <a:rPr lang="en-GB" altLang="nl-NL" sz="2400" dirty="0"/>
              <a:t> </a:t>
            </a:r>
            <a:r>
              <a:rPr lang="en-GB" altLang="nl-NL" sz="2400" dirty="0" err="1"/>
              <a:t>binafsi</a:t>
            </a:r>
            <a:r>
              <a:rPr lang="en-GB" altLang="nl-NL" sz="2400" dirty="0"/>
              <a:t> </a:t>
            </a:r>
            <a:r>
              <a:rPr lang="en-GB" altLang="nl-NL" sz="2400" dirty="0" err="1"/>
              <a:t>katika</a:t>
            </a:r>
            <a:r>
              <a:rPr lang="en-GB" altLang="nl-NL" sz="2400" dirty="0"/>
              <a:t> </a:t>
            </a:r>
            <a:r>
              <a:rPr lang="en-GB" altLang="nl-NL" sz="2400" dirty="0" err="1"/>
              <a:t>kipindi</a:t>
            </a:r>
            <a:r>
              <a:rPr lang="en-GB" altLang="nl-NL" sz="2400" dirty="0"/>
              <a:t> cha </a:t>
            </a:r>
            <a:r>
              <a:rPr lang="en-GB" altLang="nl-NL" sz="2400" dirty="0" err="1"/>
              <a:t>mafunzo</a:t>
            </a:r>
            <a:r>
              <a:rPr lang="en-GB" altLang="nl-NL" sz="2400" dirty="0"/>
              <a:t> </a:t>
            </a:r>
            <a:r>
              <a:rPr lang="en-GB" altLang="nl-NL" sz="2400" dirty="0" err="1"/>
              <a:t>haya</a:t>
            </a:r>
            <a:r>
              <a:rPr lang="en-GB" altLang="nl-NL" sz="2400" dirty="0"/>
              <a:t>;</a:t>
            </a:r>
          </a:p>
          <a:p>
            <a:pPr marL="342900" indent="-342900">
              <a:buFont typeface="Arial" panose="020B0604020202020204" pitchFamily="34" charset="0"/>
              <a:buChar char="•"/>
            </a:pPr>
            <a:r>
              <a:rPr lang="en-GB" altLang="nl-NL" sz="2400" dirty="0" err="1"/>
              <a:t>kuandaa</a:t>
            </a:r>
            <a:r>
              <a:rPr lang="en-GB" altLang="nl-NL" sz="2400" dirty="0"/>
              <a:t> </a:t>
            </a:r>
            <a:r>
              <a:rPr lang="en-GB" altLang="nl-NL" sz="2400" dirty="0" err="1"/>
              <a:t>uwasilishaji</a:t>
            </a:r>
            <a:r>
              <a:rPr lang="en-GB" altLang="nl-NL" sz="2400" dirty="0"/>
              <a:t> (</a:t>
            </a:r>
            <a:r>
              <a:rPr lang="en-GB" altLang="nl-NL" sz="2400" dirty="0" err="1"/>
              <a:t>wenye</a:t>
            </a:r>
            <a:r>
              <a:rPr lang="en-GB" altLang="nl-NL" sz="2400" dirty="0"/>
              <a:t> </a:t>
            </a:r>
            <a:r>
              <a:rPr lang="en-GB" altLang="nl-NL" sz="2400" dirty="0" err="1"/>
              <a:t>mwingiliano</a:t>
            </a:r>
            <a:r>
              <a:rPr lang="en-GB" altLang="nl-NL" sz="2400" dirty="0"/>
              <a:t>);</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1CF58AE8-B61C-0F4D-B529-DD66CAF0DAA6}"/>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DC68411E-4AD8-B549-A535-489A1EAF3D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31156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FE5409F3-F4EF-5842-A63C-0FD5C4161E11}"/>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6BB20695-B8F4-9B4D-9F06-C00087EA7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9" name="Afbeelding 8">
            <a:extLst>
              <a:ext uri="{FF2B5EF4-FFF2-40B4-BE49-F238E27FC236}">
                <a16:creationId xmlns:a16="http://schemas.microsoft.com/office/drawing/2014/main" id="{5A4A9F61-E333-49BA-9577-4E99FD878C0A}"/>
              </a:ext>
            </a:extLst>
          </p:cNvPr>
          <p:cNvPicPr>
            <a:picLocks noChangeAspect="1"/>
          </p:cNvPicPr>
          <p:nvPr/>
        </p:nvPicPr>
        <p:blipFill>
          <a:blip r:embed="rId5"/>
          <a:stretch>
            <a:fillRect/>
          </a:stretch>
        </p:blipFill>
        <p:spPr>
          <a:xfrm>
            <a:off x="1238865" y="688258"/>
            <a:ext cx="6322141" cy="6169741"/>
          </a:xfrm>
          <a:prstGeom prst="rect">
            <a:avLst/>
          </a:prstGeom>
        </p:spPr>
      </p:pic>
    </p:spTree>
    <p:extLst>
      <p:ext uri="{BB962C8B-B14F-4D97-AF65-F5344CB8AC3E}">
        <p14:creationId xmlns:p14="http://schemas.microsoft.com/office/powerpoint/2010/main" val="3147045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US" sz="3200" b="1" cap="all" dirty="0" err="1">
                <a:solidFill>
                  <a:srgbClr val="132831"/>
                </a:solidFill>
                <a:cs typeface="Calibri Light" panose="020F0302020204030204" pitchFamily="34" charset="0"/>
              </a:rPr>
              <a:t>Mada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ya</a:t>
            </a:r>
            <a:r>
              <a:rPr lang="en-US" sz="3200" b="1" cap="all" dirty="0">
                <a:solidFill>
                  <a:srgbClr val="132831"/>
                </a:solidFill>
                <a:cs typeface="Calibri Light" panose="020F0302020204030204" pitchFamily="34" charset="0"/>
              </a:rPr>
              <a:t> 6: ‘</a:t>
            </a:r>
            <a:r>
              <a:rPr lang="en-US" sz="3200" b="1" cap="all" dirty="0" err="1">
                <a:solidFill>
                  <a:srgbClr val="132831"/>
                </a:solidFill>
                <a:cs typeface="Calibri Light" panose="020F0302020204030204" pitchFamily="34" charset="0"/>
              </a:rPr>
              <a:t>mpango</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kazi</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wako</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na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kuomba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kazi</a:t>
            </a:r>
            <a:r>
              <a:rPr lang="en-US" sz="3200" b="1" cap="all" dirty="0">
                <a:solidFill>
                  <a:srgbClr val="132831"/>
                </a:solidFill>
                <a:cs typeface="Calibri Light" panose="020F0302020204030204" pitchFamily="34" charset="0"/>
              </a:rPr>
              <a:t>’</a:t>
            </a:r>
          </a:p>
        </p:txBody>
      </p:sp>
      <p:sp>
        <p:nvSpPr>
          <p:cNvPr id="11" name="Rectangle 10"/>
          <p:cNvSpPr/>
          <p:nvPr/>
        </p:nvSpPr>
        <p:spPr>
          <a:xfrm>
            <a:off x="781383" y="2175354"/>
            <a:ext cx="8048717" cy="2169825"/>
          </a:xfrm>
          <a:prstGeom prst="rect">
            <a:avLst/>
          </a:prstGeom>
        </p:spPr>
        <p:txBody>
          <a:bodyPr wrap="square">
            <a:spAutoFit/>
          </a:bodyPr>
          <a:lstStyle/>
          <a:p>
            <a:r>
              <a:rPr lang="en-US" sz="2400" dirty="0">
                <a:solidFill>
                  <a:srgbClr val="132831"/>
                </a:solidFill>
              </a:rPr>
              <a:t>‘</a:t>
            </a:r>
            <a:r>
              <a:rPr lang="en-US" sz="2400" dirty="0" err="1">
                <a:solidFill>
                  <a:srgbClr val="132831"/>
                </a:solidFill>
              </a:rPr>
              <a:t>Mpango</a:t>
            </a:r>
            <a:r>
              <a:rPr lang="en-US" sz="2400" dirty="0">
                <a:solidFill>
                  <a:srgbClr val="132831"/>
                </a:solidFill>
              </a:rPr>
              <a:t> </a:t>
            </a:r>
            <a:r>
              <a:rPr lang="en-US" sz="2400" dirty="0" err="1">
                <a:solidFill>
                  <a:srgbClr val="132831"/>
                </a:solidFill>
              </a:rPr>
              <a:t>kazi</a:t>
            </a:r>
            <a:r>
              <a:rPr lang="en-US" sz="2400" dirty="0">
                <a:solidFill>
                  <a:srgbClr val="132831"/>
                </a:solidFill>
              </a:rPr>
              <a:t> </a:t>
            </a:r>
            <a:r>
              <a:rPr lang="en-US" sz="2400" dirty="0" err="1">
                <a:solidFill>
                  <a:srgbClr val="132831"/>
                </a:solidFill>
              </a:rPr>
              <a:t>wako</a:t>
            </a:r>
            <a:r>
              <a:rPr lang="en-US" sz="2400" dirty="0">
                <a:solidFill>
                  <a:srgbClr val="132831"/>
                </a:solidFill>
              </a:rPr>
              <a:t> </a:t>
            </a:r>
            <a:r>
              <a:rPr lang="en-US" sz="2400" dirty="0" err="1">
                <a:solidFill>
                  <a:srgbClr val="132831"/>
                </a:solidFill>
              </a:rPr>
              <a:t>na</a:t>
            </a:r>
            <a:r>
              <a:rPr lang="en-US" sz="2400" dirty="0">
                <a:solidFill>
                  <a:srgbClr val="132831"/>
                </a:solidFill>
              </a:rPr>
              <a:t> </a:t>
            </a:r>
            <a:r>
              <a:rPr lang="en-US" sz="2400" dirty="0" err="1">
                <a:solidFill>
                  <a:srgbClr val="132831"/>
                </a:solidFill>
              </a:rPr>
              <a:t>kuomba</a:t>
            </a:r>
            <a:r>
              <a:rPr lang="en-US" sz="2400" dirty="0">
                <a:solidFill>
                  <a:srgbClr val="132831"/>
                </a:solidFill>
              </a:rPr>
              <a:t> </a:t>
            </a:r>
            <a:r>
              <a:rPr lang="en-US" sz="2400" dirty="0" err="1">
                <a:solidFill>
                  <a:srgbClr val="132831"/>
                </a:solidFill>
              </a:rPr>
              <a:t>kazi</a:t>
            </a:r>
            <a:r>
              <a:rPr lang="en-US" sz="2400" dirty="0">
                <a:solidFill>
                  <a:srgbClr val="132831"/>
                </a:solidFill>
              </a:rPr>
              <a:t>’ </a:t>
            </a:r>
            <a:r>
              <a:rPr lang="en-US" sz="2400" dirty="0" err="1">
                <a:solidFill>
                  <a:srgbClr val="132831"/>
                </a:solidFill>
              </a:rPr>
              <a:t>inamaanisha</a:t>
            </a:r>
            <a:r>
              <a:rPr lang="en-US" sz="2400" dirty="0">
                <a:solidFill>
                  <a:srgbClr val="132831"/>
                </a:solidFill>
              </a:rPr>
              <a:t> </a:t>
            </a:r>
            <a:r>
              <a:rPr lang="en-US" sz="2400" dirty="0" err="1">
                <a:solidFill>
                  <a:srgbClr val="132831"/>
                </a:solidFill>
              </a:rPr>
              <a:t>nini</a:t>
            </a:r>
            <a:r>
              <a:rPr lang="en-US" sz="2400" dirty="0">
                <a:solidFill>
                  <a:srgbClr val="132831"/>
                </a:solidFill>
              </a:rPr>
              <a:t>?</a:t>
            </a:r>
          </a:p>
          <a:p>
            <a:endParaRPr lang="en-US" sz="2400" dirty="0">
              <a:solidFill>
                <a:srgbClr val="132831"/>
              </a:solidFill>
            </a:endParaRPr>
          </a:p>
          <a:p>
            <a:r>
              <a:rPr lang="en-US" sz="2400" dirty="0" err="1">
                <a:solidFill>
                  <a:srgbClr val="132831"/>
                </a:solidFill>
              </a:rPr>
              <a:t>Kwanini</a:t>
            </a:r>
            <a:r>
              <a:rPr lang="en-US" sz="2400" dirty="0">
                <a:solidFill>
                  <a:srgbClr val="132831"/>
                </a:solidFill>
              </a:rPr>
              <a:t> </a:t>
            </a:r>
            <a:r>
              <a:rPr lang="en-US" sz="2400" dirty="0" err="1">
                <a:solidFill>
                  <a:srgbClr val="132831"/>
                </a:solidFill>
              </a:rPr>
              <a:t>mada</a:t>
            </a:r>
            <a:r>
              <a:rPr lang="en-US" sz="2400" dirty="0">
                <a:solidFill>
                  <a:srgbClr val="132831"/>
                </a:solidFill>
              </a:rPr>
              <a:t> </a:t>
            </a:r>
            <a:r>
              <a:rPr lang="en-US" sz="2400" dirty="0" err="1">
                <a:solidFill>
                  <a:srgbClr val="132831"/>
                </a:solidFill>
              </a:rPr>
              <a:t>hii</a:t>
            </a:r>
            <a:r>
              <a:rPr lang="en-US" sz="2400" dirty="0">
                <a:solidFill>
                  <a:srgbClr val="132831"/>
                </a:solidFill>
              </a:rPr>
              <a:t> </a:t>
            </a:r>
            <a:r>
              <a:rPr lang="en-US" sz="2400" dirty="0" err="1">
                <a:solidFill>
                  <a:srgbClr val="132831"/>
                </a:solidFill>
              </a:rPr>
              <a:t>ni</a:t>
            </a:r>
            <a:r>
              <a:rPr lang="en-US" sz="2400" dirty="0">
                <a:solidFill>
                  <a:srgbClr val="132831"/>
                </a:solidFill>
              </a:rPr>
              <a:t> </a:t>
            </a:r>
            <a:r>
              <a:rPr lang="en-US" sz="2400" dirty="0" err="1">
                <a:solidFill>
                  <a:srgbClr val="132831"/>
                </a:solidFill>
              </a:rPr>
              <a:t>muhimu</a:t>
            </a:r>
            <a:r>
              <a:rPr lang="en-US" sz="2400" dirty="0">
                <a:solidFill>
                  <a:srgbClr val="132831"/>
                </a:solidFill>
              </a:rPr>
              <a:t> </a:t>
            </a:r>
            <a:r>
              <a:rPr lang="en-US" sz="2400" dirty="0" err="1">
                <a:solidFill>
                  <a:srgbClr val="132831"/>
                </a:solidFill>
              </a:rPr>
              <a:t>kwa</a:t>
            </a:r>
            <a:r>
              <a:rPr lang="en-US" sz="2400" dirty="0">
                <a:solidFill>
                  <a:srgbClr val="132831"/>
                </a:solidFill>
              </a:rPr>
              <a:t> </a:t>
            </a:r>
            <a:r>
              <a:rPr lang="en-US" sz="2400" dirty="0" err="1">
                <a:solidFill>
                  <a:srgbClr val="132831"/>
                </a:solidFill>
              </a:rPr>
              <a:t>kuwaongoza</a:t>
            </a:r>
            <a:r>
              <a:rPr lang="en-US" sz="2400" dirty="0">
                <a:solidFill>
                  <a:srgbClr val="132831"/>
                </a:solidFill>
              </a:rPr>
              <a:t> </a:t>
            </a:r>
            <a:r>
              <a:rPr lang="en-US" sz="2400" dirty="0" err="1">
                <a:solidFill>
                  <a:srgbClr val="132831"/>
                </a:solidFill>
              </a:rPr>
              <a:t>vijana</a:t>
            </a:r>
            <a:r>
              <a:rPr lang="en-US" sz="2400" dirty="0">
                <a:solidFill>
                  <a:srgbClr val="132831"/>
                </a:solidFill>
              </a:rPr>
              <a:t> </a:t>
            </a:r>
            <a:r>
              <a:rPr lang="en-US" sz="2400" dirty="0" err="1">
                <a:solidFill>
                  <a:srgbClr val="132831"/>
                </a:solidFill>
              </a:rPr>
              <a:t>katika</a:t>
            </a:r>
            <a:r>
              <a:rPr lang="en-US" sz="2400" dirty="0">
                <a:solidFill>
                  <a:srgbClr val="132831"/>
                </a:solidFill>
              </a:rPr>
              <a:t> </a:t>
            </a:r>
            <a:r>
              <a:rPr lang="en-US" sz="2400" dirty="0" err="1">
                <a:solidFill>
                  <a:srgbClr val="132831"/>
                </a:solidFill>
              </a:rPr>
              <a:t>kazi</a:t>
            </a:r>
            <a:r>
              <a:rPr lang="en-US" sz="2400" dirty="0">
                <a:solidFill>
                  <a:srgbClr val="132831"/>
                </a:solidFill>
              </a:rPr>
              <a:t> </a:t>
            </a:r>
            <a:r>
              <a:rPr lang="en-US" sz="2400" dirty="0" err="1">
                <a:solidFill>
                  <a:srgbClr val="132831"/>
                </a:solidFill>
              </a:rPr>
              <a:t>zao</a:t>
            </a:r>
            <a:r>
              <a:rPr lang="en-US" sz="2400" dirty="0">
                <a:solidFill>
                  <a:srgbClr val="132831"/>
                </a:solidFill>
              </a:rPr>
              <a:t>?</a:t>
            </a:r>
          </a:p>
          <a:p>
            <a:endParaRPr lang="en-US" sz="2400" dirty="0"/>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B120DBB3-4918-D842-8FEC-76D8B851AD52}"/>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01C424C0-8471-ED4D-AE3F-8582B87B0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48105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7" y="6145200"/>
            <a:ext cx="772008" cy="594000"/>
          </a:xfrm>
          <a:prstGeom prst="rect">
            <a:avLst/>
          </a:prstGeom>
        </p:spPr>
      </p:pic>
      <p:pic>
        <p:nvPicPr>
          <p:cNvPr id="7" name="Afbeelding 6">
            <a:extLst>
              <a:ext uri="{FF2B5EF4-FFF2-40B4-BE49-F238E27FC236}">
                <a16:creationId xmlns:a16="http://schemas.microsoft.com/office/drawing/2014/main" id="{ECF58374-6C3D-1D44-86B0-1A7D7FF68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2" name="Afbeelding 1">
            <a:extLst>
              <a:ext uri="{FF2B5EF4-FFF2-40B4-BE49-F238E27FC236}">
                <a16:creationId xmlns:a16="http://schemas.microsoft.com/office/drawing/2014/main" id="{EBBC7EDD-F82E-413D-9C2A-2AF947B9CDC5}"/>
              </a:ext>
            </a:extLst>
          </p:cNvPr>
          <p:cNvPicPr>
            <a:picLocks noChangeAspect="1"/>
          </p:cNvPicPr>
          <p:nvPr/>
        </p:nvPicPr>
        <p:blipFill>
          <a:blip r:embed="rId5"/>
          <a:stretch>
            <a:fillRect/>
          </a:stretch>
        </p:blipFill>
        <p:spPr>
          <a:xfrm>
            <a:off x="1406770" y="795528"/>
            <a:ext cx="5958672" cy="6062472"/>
          </a:xfrm>
          <a:prstGeom prst="rect">
            <a:avLst/>
          </a:prstGeom>
        </p:spPr>
      </p:pic>
    </p:spTree>
    <p:extLst>
      <p:ext uri="{BB962C8B-B14F-4D97-AF65-F5344CB8AC3E}">
        <p14:creationId xmlns:p14="http://schemas.microsoft.com/office/powerpoint/2010/main" val="244058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US" sz="3200" b="1" cap="all" dirty="0" err="1">
                <a:solidFill>
                  <a:srgbClr val="132831"/>
                </a:solidFill>
                <a:cs typeface="Calibri Light" panose="020F0302020204030204" pitchFamily="34" charset="0"/>
              </a:rPr>
              <a:t>Maelezo</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ya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jumla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mpango</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kazi</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wako</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na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kuomba</a:t>
            </a:r>
            <a:r>
              <a:rPr lang="en-US" sz="3200" b="1" cap="all" dirty="0">
                <a:solidFill>
                  <a:srgbClr val="132831"/>
                </a:solidFill>
                <a:cs typeface="Calibri Light" panose="020F0302020204030204" pitchFamily="34" charset="0"/>
              </a:rPr>
              <a:t> </a:t>
            </a:r>
            <a:r>
              <a:rPr lang="en-US" sz="3200" b="1" cap="all" dirty="0" err="1">
                <a:solidFill>
                  <a:srgbClr val="132831"/>
                </a:solidFill>
                <a:cs typeface="Calibri Light" panose="020F0302020204030204" pitchFamily="34" charset="0"/>
              </a:rPr>
              <a:t>kazi</a:t>
            </a:r>
            <a:r>
              <a:rPr lang="en-US" sz="3200" b="1" cap="all" dirty="0">
                <a:solidFill>
                  <a:srgbClr val="132831"/>
                </a:solidFill>
                <a:cs typeface="Calibri Light" panose="020F0302020204030204" pitchFamily="34" charset="0"/>
              </a:rPr>
              <a:t>’</a:t>
            </a:r>
          </a:p>
        </p:txBody>
      </p:sp>
      <p:sp>
        <p:nvSpPr>
          <p:cNvPr id="11" name="Rectangle 10"/>
          <p:cNvSpPr/>
          <p:nvPr/>
        </p:nvSpPr>
        <p:spPr>
          <a:xfrm>
            <a:off x="888515" y="1999518"/>
            <a:ext cx="6664094" cy="4154984"/>
          </a:xfrm>
          <a:prstGeom prst="rect">
            <a:avLst/>
          </a:prstGeom>
        </p:spPr>
        <p:txBody>
          <a:bodyPr wrap="square">
            <a:spAutoFit/>
          </a:bodyPr>
          <a:lstStyle/>
          <a:p>
            <a:r>
              <a:rPr lang="en-US" sz="2400" dirty="0"/>
              <a:t>Kwa </a:t>
            </a:r>
            <a:r>
              <a:rPr lang="en-US" sz="2400" dirty="0" err="1"/>
              <a:t>jumla</a:t>
            </a:r>
            <a:r>
              <a:rPr lang="en-US" sz="2400" dirty="0"/>
              <a:t>, </a:t>
            </a:r>
            <a:r>
              <a:rPr lang="en-US" sz="2400" dirty="0" err="1"/>
              <a:t>kuna</a:t>
            </a:r>
            <a:r>
              <a:rPr lang="en-US" sz="2400" dirty="0"/>
              <a:t> </a:t>
            </a:r>
            <a:r>
              <a:rPr lang="en-US" sz="2400" dirty="0" err="1"/>
              <a:t>mazoezi</a:t>
            </a:r>
            <a:r>
              <a:rPr lang="en-US" sz="2400" dirty="0"/>
              <a:t> 30 </a:t>
            </a:r>
            <a:r>
              <a:rPr lang="en-US" sz="2400" dirty="0" err="1"/>
              <a:t>katika</a:t>
            </a:r>
            <a:r>
              <a:rPr lang="en-US" sz="2400" dirty="0"/>
              <a:t> </a:t>
            </a:r>
            <a:r>
              <a:rPr lang="en-US" sz="2400" dirty="0" err="1"/>
              <a:t>mada</a:t>
            </a:r>
            <a:r>
              <a:rPr lang="en-US" sz="2400" dirty="0"/>
              <a:t> ‘</a:t>
            </a:r>
            <a:r>
              <a:rPr lang="en-US" sz="2400" dirty="0" err="1"/>
              <a:t>Mpango</a:t>
            </a:r>
            <a:r>
              <a:rPr lang="en-US" sz="2400" dirty="0"/>
              <a:t> </a:t>
            </a:r>
            <a:r>
              <a:rPr lang="en-US" sz="2400" dirty="0" err="1"/>
              <a:t>kazi</a:t>
            </a:r>
            <a:r>
              <a:rPr lang="en-US" sz="2400" dirty="0"/>
              <a:t> </a:t>
            </a:r>
            <a:r>
              <a:rPr lang="en-US" sz="2400" dirty="0" err="1"/>
              <a:t>wako</a:t>
            </a:r>
            <a:r>
              <a:rPr lang="en-US" sz="2400" dirty="0"/>
              <a:t> </a:t>
            </a:r>
            <a:r>
              <a:rPr lang="en-US" sz="2400" dirty="0" err="1"/>
              <a:t>na</a:t>
            </a:r>
            <a:r>
              <a:rPr lang="en-US" sz="2400" dirty="0"/>
              <a:t> </a:t>
            </a:r>
            <a:r>
              <a:rPr lang="en-US" sz="2400" dirty="0" err="1"/>
              <a:t>kuomba</a:t>
            </a:r>
            <a:r>
              <a:rPr lang="en-US" sz="2400" dirty="0"/>
              <a:t> </a:t>
            </a:r>
            <a:r>
              <a:rPr lang="en-US" sz="2400" dirty="0" err="1"/>
              <a:t>kazi</a:t>
            </a:r>
            <a:r>
              <a:rPr lang="en-US" sz="2400" dirty="0"/>
              <a:t>’. </a:t>
            </a:r>
          </a:p>
          <a:p>
            <a:r>
              <a:rPr lang="en-US" sz="2400" dirty="0" err="1"/>
              <a:t>Malengo</a:t>
            </a:r>
            <a:r>
              <a:rPr lang="en-US" sz="2400" dirty="0"/>
              <a:t>:</a:t>
            </a:r>
          </a:p>
          <a:p>
            <a:pPr marL="342900" indent="-342900">
              <a:buFont typeface="Arial" panose="020B0604020202020204" pitchFamily="34" charset="0"/>
              <a:buChar char="•"/>
            </a:pPr>
            <a:r>
              <a:rPr lang="en-US" sz="2400" dirty="0" err="1"/>
              <a:t>kutafakari</a:t>
            </a:r>
            <a:r>
              <a:rPr lang="en-US" sz="2400" dirty="0"/>
              <a:t> </a:t>
            </a:r>
            <a:r>
              <a:rPr lang="en-US" sz="2400" dirty="0" err="1"/>
              <a:t>juu</a:t>
            </a:r>
            <a:r>
              <a:rPr lang="en-US" sz="2400" dirty="0"/>
              <a:t> </a:t>
            </a:r>
            <a:r>
              <a:rPr lang="en-US" sz="2400" dirty="0" err="1"/>
              <a:t>ya</a:t>
            </a:r>
            <a:r>
              <a:rPr lang="en-US" sz="2400" dirty="0"/>
              <a:t> </a:t>
            </a:r>
            <a:r>
              <a:rPr lang="en-US" sz="2400" dirty="0" err="1"/>
              <a:t>hatua</a:t>
            </a:r>
            <a:r>
              <a:rPr lang="en-US" sz="2400" dirty="0"/>
              <a:t> </a:t>
            </a:r>
            <a:r>
              <a:rPr lang="en-US" sz="2400" dirty="0" err="1"/>
              <a:t>ya</a:t>
            </a:r>
            <a:r>
              <a:rPr lang="en-US" sz="2400" dirty="0"/>
              <a:t> </a:t>
            </a:r>
            <a:r>
              <a:rPr lang="en-US" sz="2400" dirty="0" err="1"/>
              <a:t>kazi</a:t>
            </a:r>
            <a:r>
              <a:rPr lang="en-US" sz="2400" dirty="0"/>
              <a:t> </a:t>
            </a:r>
            <a:r>
              <a:rPr lang="en-US" sz="2400" dirty="0" err="1"/>
              <a:t>uliopo</a:t>
            </a:r>
            <a:r>
              <a:rPr lang="en-US" sz="2400" dirty="0"/>
              <a:t> </a:t>
            </a:r>
            <a:r>
              <a:rPr lang="en-US" sz="2400" dirty="0" err="1"/>
              <a:t>na</a:t>
            </a:r>
            <a:r>
              <a:rPr lang="en-US" sz="2400" dirty="0"/>
              <a:t> </a:t>
            </a:r>
            <a:r>
              <a:rPr lang="en-US" sz="2400" dirty="0" err="1"/>
              <a:t>kuamua</a:t>
            </a:r>
            <a:r>
              <a:rPr lang="en-US" sz="2400" dirty="0"/>
              <a:t> </a:t>
            </a:r>
            <a:r>
              <a:rPr lang="en-US" sz="2400" dirty="0" err="1"/>
              <a:t>kuhusu</a:t>
            </a:r>
            <a:r>
              <a:rPr lang="en-US" sz="2400" dirty="0"/>
              <a:t> </a:t>
            </a:r>
            <a:r>
              <a:rPr lang="en-US" sz="2400" dirty="0" err="1"/>
              <a:t>hatua</a:t>
            </a:r>
            <a:r>
              <a:rPr lang="en-US" sz="2400" dirty="0"/>
              <a:t> </a:t>
            </a:r>
            <a:r>
              <a:rPr lang="en-US" sz="2400" dirty="0" err="1"/>
              <a:t>zijazo</a:t>
            </a:r>
            <a:r>
              <a:rPr lang="en-US" sz="2400" dirty="0"/>
              <a:t>;</a:t>
            </a:r>
          </a:p>
          <a:p>
            <a:pPr marL="342900" indent="-342900">
              <a:buFont typeface="Arial" panose="020B0604020202020204" pitchFamily="34" charset="0"/>
              <a:buChar char="•"/>
            </a:pPr>
            <a:r>
              <a:rPr lang="en-US" sz="2400" dirty="0" err="1"/>
              <a:t>kuweka</a:t>
            </a:r>
            <a:r>
              <a:rPr lang="en-US" sz="2400" dirty="0"/>
              <a:t> </a:t>
            </a:r>
            <a:r>
              <a:rPr lang="en-US" sz="2400" dirty="0" err="1"/>
              <a:t>malengo</a:t>
            </a:r>
            <a:r>
              <a:rPr lang="en-US" sz="2400" dirty="0"/>
              <a:t> </a:t>
            </a:r>
            <a:r>
              <a:rPr lang="en-US" sz="2400" dirty="0" err="1"/>
              <a:t>ya</a:t>
            </a:r>
            <a:r>
              <a:rPr lang="en-US" sz="2400" dirty="0"/>
              <a:t> S.M.A.R.T. </a:t>
            </a:r>
            <a:r>
              <a:rPr lang="en-US" sz="2400" dirty="0" err="1"/>
              <a:t>ya</a:t>
            </a:r>
            <a:r>
              <a:rPr lang="en-US" sz="2400" dirty="0"/>
              <a:t> </a:t>
            </a:r>
            <a:r>
              <a:rPr lang="en-US" sz="2400" dirty="0" err="1"/>
              <a:t>muda</a:t>
            </a:r>
            <a:r>
              <a:rPr lang="en-US" sz="2400" dirty="0"/>
              <a:t> </a:t>
            </a:r>
            <a:r>
              <a:rPr lang="en-US" sz="2400" dirty="0" err="1"/>
              <a:t>mfupi</a:t>
            </a:r>
            <a:r>
              <a:rPr lang="en-US" sz="2400" dirty="0"/>
              <a:t> </a:t>
            </a:r>
            <a:r>
              <a:rPr lang="en-US" sz="2400" dirty="0" err="1"/>
              <a:t>na</a:t>
            </a:r>
            <a:r>
              <a:rPr lang="en-US" sz="2400" dirty="0"/>
              <a:t> </a:t>
            </a:r>
            <a:r>
              <a:rPr lang="en-US" sz="2400" dirty="0" err="1"/>
              <a:t>muda</a:t>
            </a:r>
            <a:r>
              <a:rPr lang="en-US" sz="2400" dirty="0"/>
              <a:t> </a:t>
            </a:r>
            <a:r>
              <a:rPr lang="en-US" sz="2400" dirty="0" err="1"/>
              <a:t>mrefu</a:t>
            </a:r>
            <a:r>
              <a:rPr lang="en-US" sz="2400" dirty="0"/>
              <a:t>; </a:t>
            </a:r>
          </a:p>
          <a:p>
            <a:pPr marL="342900" indent="-342900">
              <a:buFont typeface="Arial" panose="020B0604020202020204" pitchFamily="34" charset="0"/>
              <a:buChar char="•"/>
            </a:pPr>
            <a:r>
              <a:rPr lang="en-US" sz="2400" dirty="0" err="1"/>
              <a:t>kuhimizana</a:t>
            </a:r>
            <a:r>
              <a:rPr lang="en-US" sz="2400" dirty="0"/>
              <a:t> </a:t>
            </a:r>
            <a:r>
              <a:rPr lang="en-US" sz="2400" dirty="0" err="1"/>
              <a:t>kupiga</a:t>
            </a:r>
            <a:r>
              <a:rPr lang="en-US" sz="2400" dirty="0"/>
              <a:t> </a:t>
            </a:r>
            <a:r>
              <a:rPr lang="en-US" sz="2400" dirty="0" err="1"/>
              <a:t>hatua</a:t>
            </a:r>
            <a:r>
              <a:rPr lang="en-US" sz="2400" dirty="0"/>
              <a:t> </a:t>
            </a:r>
            <a:r>
              <a:rPr lang="en-US" sz="2400" dirty="0" err="1"/>
              <a:t>mpya</a:t>
            </a:r>
            <a:r>
              <a:rPr lang="en-US" sz="2400" dirty="0"/>
              <a:t>; </a:t>
            </a:r>
          </a:p>
          <a:p>
            <a:pPr marL="342900" indent="-342900">
              <a:buFont typeface="Arial" panose="020B0604020202020204" pitchFamily="34" charset="0"/>
              <a:buChar char="•"/>
            </a:pPr>
            <a:r>
              <a:rPr lang="en-US" sz="2400" dirty="0" err="1"/>
              <a:t>kujiwasilisha</a:t>
            </a:r>
            <a:r>
              <a:rPr lang="en-US" sz="2400" dirty="0"/>
              <a:t>, </a:t>
            </a:r>
            <a:r>
              <a:rPr lang="en-US" sz="2400" dirty="0" err="1"/>
              <a:t>sifa</a:t>
            </a:r>
            <a:r>
              <a:rPr lang="en-US" sz="2400" dirty="0"/>
              <a:t> </a:t>
            </a:r>
            <a:r>
              <a:rPr lang="en-US" sz="2400" dirty="0" err="1"/>
              <a:t>zako</a:t>
            </a:r>
            <a:r>
              <a:rPr lang="en-US" sz="2400" dirty="0"/>
              <a:t> </a:t>
            </a:r>
            <a:r>
              <a:rPr lang="en-US" sz="2400" dirty="0" err="1"/>
              <a:t>na</a:t>
            </a:r>
            <a:r>
              <a:rPr lang="en-US" sz="2400" dirty="0"/>
              <a:t> </a:t>
            </a:r>
            <a:r>
              <a:rPr lang="en-US" sz="2400" dirty="0" err="1"/>
              <a:t>motisha</a:t>
            </a:r>
            <a:r>
              <a:rPr lang="en-US" sz="2400" dirty="0"/>
              <a:t> </a:t>
            </a:r>
            <a:r>
              <a:rPr lang="en-US" sz="2400" dirty="0" err="1"/>
              <a:t>yako</a:t>
            </a:r>
            <a:r>
              <a:rPr lang="en-US" sz="2400" dirty="0"/>
              <a:t>;</a:t>
            </a:r>
          </a:p>
          <a:p>
            <a:pPr marL="342900" indent="-342900">
              <a:buFont typeface="Arial" panose="020B0604020202020204" pitchFamily="34" charset="0"/>
              <a:buChar char="•"/>
            </a:pPr>
            <a:r>
              <a:rPr lang="en-US" sz="2400" dirty="0" err="1"/>
              <a:t>kukusaidia</a:t>
            </a:r>
            <a:r>
              <a:rPr lang="en-US" sz="2400" dirty="0"/>
              <a:t> </a:t>
            </a:r>
            <a:r>
              <a:rPr lang="en-US" sz="2400" dirty="0" err="1"/>
              <a:t>kutafuta</a:t>
            </a:r>
            <a:r>
              <a:rPr lang="en-US" sz="2400" dirty="0"/>
              <a:t> </a:t>
            </a:r>
            <a:r>
              <a:rPr lang="en-US" sz="2400" dirty="0" err="1"/>
              <a:t>kazi</a:t>
            </a:r>
            <a:r>
              <a:rPr lang="en-US" sz="2400" dirty="0"/>
              <a:t>, </a:t>
            </a:r>
            <a:r>
              <a:rPr lang="en-US" sz="2400" dirty="0" err="1"/>
              <a:t>uandishi</a:t>
            </a:r>
            <a:r>
              <a:rPr lang="en-US" sz="2400" dirty="0"/>
              <a:t> </a:t>
            </a:r>
            <a:r>
              <a:rPr lang="en-US" sz="2400" dirty="0" err="1"/>
              <a:t>wa</a:t>
            </a:r>
            <a:r>
              <a:rPr lang="en-US" sz="2400" dirty="0"/>
              <a:t> </a:t>
            </a:r>
            <a:r>
              <a:rPr lang="en-US" sz="2400" dirty="0" err="1"/>
              <a:t>Taarifa</a:t>
            </a:r>
            <a:r>
              <a:rPr lang="en-US" sz="2400" dirty="0"/>
              <a:t> </a:t>
            </a:r>
            <a:r>
              <a:rPr lang="en-US" sz="2400" dirty="0" err="1"/>
              <a:t>Binafsi</a:t>
            </a:r>
            <a:r>
              <a:rPr lang="en-US" sz="2400" dirty="0"/>
              <a:t> </a:t>
            </a:r>
            <a:r>
              <a:rPr lang="en-US" sz="2400" dirty="0" err="1"/>
              <a:t>na</a:t>
            </a:r>
            <a:r>
              <a:rPr lang="en-US" sz="2400" dirty="0"/>
              <a:t> </a:t>
            </a:r>
            <a:r>
              <a:rPr lang="en-US" sz="2400" dirty="0" err="1"/>
              <a:t>kuwa</a:t>
            </a:r>
            <a:r>
              <a:rPr lang="en-US" sz="2400" dirty="0"/>
              <a:t> </a:t>
            </a:r>
            <a:r>
              <a:rPr lang="en-US" sz="2400" dirty="0" err="1"/>
              <a:t>na</a:t>
            </a:r>
            <a:r>
              <a:rPr lang="en-US" sz="2400" dirty="0"/>
              <a:t> </a:t>
            </a:r>
            <a:r>
              <a:rPr lang="en-US" sz="2400" dirty="0" err="1"/>
              <a:t>usaili</a:t>
            </a:r>
            <a:r>
              <a:rPr lang="en-US" sz="2400" dirty="0"/>
              <a:t> </a:t>
            </a:r>
            <a:r>
              <a:rPr lang="en-US" sz="2400" dirty="0" err="1"/>
              <a:t>na</a:t>
            </a:r>
            <a:r>
              <a:rPr lang="en-US" sz="2400" dirty="0"/>
              <a:t> </a:t>
            </a:r>
            <a:r>
              <a:rPr lang="en-US" sz="2400" dirty="0" err="1"/>
              <a:t>mwajiri</a:t>
            </a:r>
            <a:r>
              <a:rPr lang="en-US" sz="2400" dirty="0"/>
              <a:t>.</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AE1F7AD5-F57B-2E42-A418-C74E45D42D70}"/>
              </a:ext>
            </a:extLst>
          </p:cNvPr>
          <p:cNvPicPr>
            <a:picLocks noChangeAspect="1"/>
          </p:cNvPicPr>
          <p:nvPr/>
        </p:nvPicPr>
        <p:blipFill>
          <a:blip r:embed="rId3"/>
          <a:srcRect/>
          <a:stretch/>
        </p:blipFill>
        <p:spPr>
          <a:xfrm>
            <a:off x="7639247" y="6145200"/>
            <a:ext cx="772008" cy="594000"/>
          </a:xfrm>
          <a:prstGeom prst="rect">
            <a:avLst/>
          </a:prstGeom>
        </p:spPr>
      </p:pic>
      <p:pic>
        <p:nvPicPr>
          <p:cNvPr id="8" name="Afbeelding 7">
            <a:extLst>
              <a:ext uri="{FF2B5EF4-FFF2-40B4-BE49-F238E27FC236}">
                <a16:creationId xmlns:a16="http://schemas.microsoft.com/office/drawing/2014/main" id="{D4CEEBBC-AFD7-BA43-AC90-8D1BD6D2D0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12831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5840</TotalTime>
  <Words>1851</Words>
  <Application>Microsoft Office PowerPoint</Application>
  <PresentationFormat>Diavoorstelling (4:3)</PresentationFormat>
  <Paragraphs>148</Paragraphs>
  <Slides>20</Slides>
  <Notes>11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Cubano Regular</vt:lpstr>
      <vt:lpstr>Office Theme</vt:lpstr>
      <vt:lpstr>Mafunzo ya Wakufunzi Maendeleo ya Kazi</vt:lpstr>
      <vt:lpstr>Karibuni</vt:lpstr>
      <vt:lpstr>Tafakuri ya siku ya 6</vt:lpstr>
      <vt:lpstr>malengo</vt:lpstr>
      <vt:lpstr>Kuzingatia kazi ya nyumbani</vt:lpstr>
      <vt:lpstr>PowerPoint-presentatie</vt:lpstr>
      <vt:lpstr>Mada ya 6: ‘mpango kazi wako na kuomba kazi’</vt:lpstr>
      <vt:lpstr>PowerPoint-presentatie</vt:lpstr>
      <vt:lpstr>Maelezo ya jumla ‘mpango kazi wako na kuomba kazi’</vt:lpstr>
      <vt:lpstr>Kuchagua mazoezi</vt:lpstr>
      <vt:lpstr>Kuchagua mazoezi (inaendelea)</vt:lpstr>
      <vt:lpstr>Tafakuri za kitabu cha kumbukumbu</vt:lpstr>
      <vt:lpstr>Jaribio la mazoezi yaliochaguliwa</vt:lpstr>
      <vt:lpstr>Kuangalia mbele na kazi ya nyumbani</vt:lpstr>
      <vt:lpstr>Kuangalia mbele na kazi ya nyumbani (inaendelea)</vt:lpstr>
      <vt:lpstr>Kuangalia mbele na kazi ya nyumbani (inaendelea)</vt:lpstr>
      <vt:lpstr>Maudhui ya uwasilishaji</vt:lpstr>
      <vt:lpstr> vidokezo kwa ajili ya uwasilishaji</vt:lpstr>
      <vt:lpstr>tathmini</vt:lpstr>
      <vt:lpstr>Mafunzo ya wakufunzi Maendeleo ya Kazi</vt:lpstr>
    </vt:vector>
  </TitlesOfParts>
  <Company>Grant MacEwan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Katie Wolgemuth</dc:creator>
  <cp:lastModifiedBy>Wil Bom</cp:lastModifiedBy>
  <cp:revision>213</cp:revision>
  <dcterms:created xsi:type="dcterms:W3CDTF">2016-11-16T12:29:20Z</dcterms:created>
  <dcterms:modified xsi:type="dcterms:W3CDTF">2021-11-02T17:06:51Z</dcterms:modified>
</cp:coreProperties>
</file>