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319" r:id="rId4"/>
    <p:sldId id="390" r:id="rId5"/>
    <p:sldId id="391" r:id="rId6"/>
    <p:sldId id="393" r:id="rId7"/>
    <p:sldId id="396" r:id="rId8"/>
    <p:sldId id="392" r:id="rId9"/>
    <p:sldId id="394" r:id="rId10"/>
    <p:sldId id="3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tty den Boogert" initials="KdB" lastIdx="16" clrIdx="0">
    <p:extLst>
      <p:ext uri="{19B8F6BF-5375-455C-9EA6-DF929625EA0E}">
        <p15:presenceInfo xmlns:p15="http://schemas.microsoft.com/office/powerpoint/2012/main" userId="c80cf8fe89b52679" providerId="Windows Live"/>
      </p:ext>
    </p:extLst>
  </p:cmAuthor>
  <p:cmAuthor id="2" name="Wil Bom" initials="WB" lastIdx="2" clrIdx="1">
    <p:extLst>
      <p:ext uri="{19B8F6BF-5375-455C-9EA6-DF929625EA0E}">
        <p15:presenceInfo xmlns:p15="http://schemas.microsoft.com/office/powerpoint/2012/main" userId="59b87781e300d0d5" providerId="Windows Live"/>
      </p:ext>
    </p:extLst>
  </p:cmAuthor>
  <p:cmAuthor id="3" name="Kamha_Yr" initials="K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8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55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74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notesViewPr>
    <p:cSldViewPr snapToGrid="0" snapToObjects="1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83AE-61E6-42C4-A7C0-B27FAAE4CD32}" type="datetimeFigureOut">
              <a:rPr lang="nl-NL" smtClean="0"/>
              <a:pPr/>
              <a:t>4-11-2021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2D1BB-D149-4B45-BD84-10A57BD275A3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51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Tumefanya</a:t>
            </a:r>
            <a:r>
              <a:rPr lang="en-GB" noProof="0" dirty="0"/>
              <a:t> </a:t>
            </a:r>
            <a:r>
              <a:rPr lang="en-GB" noProof="0" dirty="0" err="1"/>
              <a:t>mipango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wote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wote</a:t>
            </a:r>
            <a:r>
              <a:rPr lang="en-GB" baseline="0" noProof="0" dirty="0"/>
              <a:t> </a:t>
            </a:r>
            <a:r>
              <a:rPr lang="en-GB" baseline="0" noProof="0" dirty="0" err="1"/>
              <a:t>walisema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wanataka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kutokana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tulichokiona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kwao</a:t>
            </a:r>
            <a:r>
              <a:rPr lang="en-GB" baseline="0" noProof="0" dirty="0"/>
              <a:t> </a:t>
            </a:r>
            <a:r>
              <a:rPr lang="en-GB" baseline="0" noProof="0" dirty="0" err="1"/>
              <a:t>tulifikiria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kadhaa</a:t>
            </a:r>
            <a:r>
              <a:rPr lang="en-GB" baseline="0" noProof="0" dirty="0"/>
              <a:t> (</a:t>
            </a:r>
            <a:r>
              <a:rPr lang="en-GB" baseline="0" noProof="0" dirty="0" err="1"/>
              <a:t>tatu</a:t>
            </a:r>
            <a:r>
              <a:rPr lang="en-GB" baseline="0" noProof="0" dirty="0"/>
              <a:t>) </a:t>
            </a:r>
            <a:r>
              <a:rPr lang="en-GB" baseline="0" noProof="0" dirty="0" err="1"/>
              <a:t>usingetolewa</a:t>
            </a:r>
            <a:r>
              <a:rPr lang="en-GB" noProof="0" dirty="0"/>
              <a:t>. </a:t>
            </a:r>
            <a:r>
              <a:rPr lang="en-GB" noProof="0" dirty="0" err="1"/>
              <a:t>Hivyo</a:t>
            </a:r>
            <a:r>
              <a:rPr lang="en-GB" noProof="0" dirty="0"/>
              <a:t> </a:t>
            </a:r>
            <a:r>
              <a:rPr lang="en-GB" noProof="0" dirty="0" err="1"/>
              <a:t>tunawapangia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njia</a:t>
            </a:r>
            <a:r>
              <a:rPr lang="en-GB" noProof="0" dirty="0"/>
              <a:t> </a:t>
            </a:r>
            <a:r>
              <a:rPr lang="en-GB" noProof="0" dirty="0" err="1"/>
              <a:t>ambayo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kungekuwa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wengine</a:t>
            </a:r>
            <a:r>
              <a:rPr lang="en-GB" baseline="0" noProof="0" dirty="0"/>
              <a:t>.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 </a:t>
            </a:r>
            <a:r>
              <a:rPr lang="en-GB" baseline="0" noProof="0" dirty="0" err="1"/>
              <a:t>tuliwagawa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nzima</a:t>
            </a:r>
            <a:r>
              <a:rPr lang="en-GB" baseline="0" noProof="0" dirty="0"/>
              <a:t>. Na </a:t>
            </a:r>
            <a:r>
              <a:rPr lang="en-GB" baseline="0" noProof="0" dirty="0" err="1"/>
              <a:t>ndio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waliakhirisha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wao</a:t>
            </a:r>
            <a:r>
              <a:rPr lang="en-GB" baseline="0" noProof="0" dirty="0"/>
              <a:t> au </a:t>
            </a:r>
            <a:r>
              <a:rPr lang="en-GB" baseline="0" noProof="0" dirty="0" err="1"/>
              <a:t>walikuwa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wanachelewa</a:t>
            </a:r>
            <a:r>
              <a:rPr lang="en-GB" noProof="0" dirty="0"/>
              <a:t>. </a:t>
            </a:r>
            <a:r>
              <a:rPr lang="en-GB" noProof="0" dirty="0" err="1"/>
              <a:t>Kuepuka</a:t>
            </a:r>
            <a:r>
              <a:rPr lang="en-GB" noProof="0" dirty="0"/>
              <a:t> </a:t>
            </a:r>
            <a:r>
              <a:rPr lang="en-GB" noProof="0" dirty="0" err="1"/>
              <a:t>maamuzi</a:t>
            </a:r>
            <a:r>
              <a:rPr lang="en-GB" noProof="0" dirty="0"/>
              <a:t> </a:t>
            </a:r>
            <a:r>
              <a:rPr lang="en-GB" noProof="0" dirty="0" err="1"/>
              <a:t>haya</a:t>
            </a:r>
            <a:r>
              <a:rPr lang="en-GB" noProof="0" dirty="0"/>
              <a:t>,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mwisho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mafunzo</a:t>
            </a:r>
            <a:r>
              <a:rPr lang="en-GB" noProof="0" dirty="0"/>
              <a:t>,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pia</a:t>
            </a:r>
            <a:r>
              <a:rPr lang="en-GB" noProof="0" dirty="0"/>
              <a:t> </a:t>
            </a:r>
            <a:r>
              <a:rPr lang="en-GB" noProof="0" dirty="0" err="1"/>
              <a:t>kupanga</a:t>
            </a:r>
            <a:r>
              <a:rPr lang="en-GB" baseline="0" noProof="0" dirty="0"/>
              <a:t> </a:t>
            </a:r>
            <a:r>
              <a:rPr lang="en-GB" baseline="0" noProof="0" dirty="0" err="1"/>
              <a:t>jambo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noProof="0" dirty="0"/>
              <a:t> 5, </a:t>
            </a:r>
            <a:r>
              <a:rPr lang="en-GB" noProof="0" dirty="0" err="1"/>
              <a:t>ulipomaliza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noProof="0" dirty="0"/>
              <a:t>4.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kuuliza</a:t>
            </a:r>
            <a:r>
              <a:rPr lang="en-GB" noProof="0" dirty="0"/>
              <a:t> </a:t>
            </a:r>
            <a:r>
              <a:rPr lang="en-GB" noProof="0" dirty="0" err="1"/>
              <a:t>anayetaka</a:t>
            </a:r>
            <a:r>
              <a:rPr lang="en-GB" noProof="0" dirty="0"/>
              <a:t> </a:t>
            </a:r>
            <a:r>
              <a:rPr lang="en-GB" noProof="0" dirty="0" err="1"/>
              <a:t>kuwasilisha</a:t>
            </a:r>
            <a:r>
              <a:rPr lang="en-GB" noProof="0" dirty="0"/>
              <a:t> </a:t>
            </a:r>
            <a:r>
              <a:rPr lang="en-GB" noProof="0" dirty="0" err="1"/>
              <a:t>programu</a:t>
            </a:r>
            <a:r>
              <a:rPr lang="en-GB" noProof="0" dirty="0"/>
              <a:t> </a:t>
            </a:r>
            <a:r>
              <a:rPr lang="en-GB" noProof="0" dirty="0" err="1"/>
              <a:t>yake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tailor-made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anaehitaji</a:t>
            </a:r>
            <a:r>
              <a:rPr lang="en-GB" noProof="0" dirty="0"/>
              <a:t> </a:t>
            </a:r>
            <a:r>
              <a:rPr lang="en-GB" noProof="0" dirty="0" err="1"/>
              <a:t>kutuma</a:t>
            </a:r>
            <a:r>
              <a:rPr lang="en-GB" noProof="0" dirty="0"/>
              <a:t> </a:t>
            </a:r>
            <a:r>
              <a:rPr lang="en-GB" noProof="0" dirty="0" err="1"/>
              <a:t>rasimu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(</a:t>
            </a:r>
            <a:r>
              <a:rPr lang="en-GB" noProof="0" dirty="0" err="1"/>
              <a:t>hasi</a:t>
            </a:r>
            <a:r>
              <a:rPr lang="en-GB" noProof="0" dirty="0"/>
              <a:t> </a:t>
            </a:r>
            <a:r>
              <a:rPr lang="en-GB" noProof="0" dirty="0" err="1"/>
              <a:t>sasa</a:t>
            </a:r>
            <a:r>
              <a:rPr lang="en-GB" noProof="0" dirty="0"/>
              <a:t>, You can ask who want to present their tailor-made programme and that they need to send a draft of the presentation (so far, </a:t>
            </a:r>
            <a:r>
              <a:rPr lang="en-GB" noProof="0" dirty="0" err="1"/>
              <a:t>kwenye</a:t>
            </a:r>
            <a:r>
              <a:rPr lang="en-GB" noProof="0" dirty="0"/>
              <a:t> </a:t>
            </a:r>
            <a:r>
              <a:rPr lang="en-GB" noProof="0" dirty="0" err="1"/>
              <a:t>mada</a:t>
            </a:r>
            <a:r>
              <a:rPr lang="en-GB" noProof="0" dirty="0"/>
              <a:t> 4 </a:t>
            </a:r>
            <a:r>
              <a:rPr lang="en-GB" noProof="0" dirty="0" err="1"/>
              <a:t>za</a:t>
            </a:r>
            <a:r>
              <a:rPr lang="en-GB" noProof="0" dirty="0"/>
              <a:t> kwanza) </a:t>
            </a:r>
            <a:r>
              <a:rPr lang="en-GB" noProof="0" dirty="0" err="1"/>
              <a:t>kabla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6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mafunzo</a:t>
            </a:r>
            <a:r>
              <a:rPr lang="en-GB" noProof="0" dirty="0"/>
              <a:t>. </a:t>
            </a:r>
            <a:r>
              <a:rPr lang="en-GB" noProof="0" dirty="0" err="1"/>
              <a:t>Kulingana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ubora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rasimu</a:t>
            </a:r>
            <a:r>
              <a:rPr lang="en-GB" noProof="0" dirty="0"/>
              <a:t> </a:t>
            </a:r>
            <a:r>
              <a:rPr lang="en-GB" noProof="0" dirty="0" err="1"/>
              <a:t>hii</a:t>
            </a:r>
            <a:r>
              <a:rPr lang="en-GB" noProof="0" dirty="0"/>
              <a:t>,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mrejesho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mufanya</a:t>
            </a:r>
            <a:r>
              <a:rPr lang="en-GB" noProof="0" dirty="0"/>
              <a:t> </a:t>
            </a:r>
            <a:r>
              <a:rPr lang="en-GB" noProof="0" dirty="0" err="1"/>
              <a:t>maamuzi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anaeweza</a:t>
            </a:r>
            <a:r>
              <a:rPr lang="en-GB" noProof="0" dirty="0"/>
              <a:t> </a:t>
            </a:r>
            <a:r>
              <a:rPr lang="en-GB" noProof="0" dirty="0" err="1"/>
              <a:t>kwenda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ajili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mwisho</a:t>
            </a:r>
            <a:r>
              <a:rPr lang="en-GB" noProof="0" dirty="0"/>
              <a:t> (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kama</a:t>
            </a:r>
            <a:r>
              <a:rPr lang="en-GB" noProof="0" dirty="0"/>
              <a:t> </a:t>
            </a:r>
            <a:r>
              <a:rPr lang="en-GB" noProof="0" dirty="0" err="1"/>
              <a:t>ni</a:t>
            </a:r>
            <a:r>
              <a:rPr lang="en-GB" noProof="0" dirty="0"/>
              <a:t> </a:t>
            </a:r>
            <a:r>
              <a:rPr lang="en-GB" noProof="0" dirty="0" err="1"/>
              <a:t>sawa</a:t>
            </a:r>
            <a:r>
              <a:rPr lang="en-GB" noProof="0" dirty="0"/>
              <a:t>, </a:t>
            </a:r>
            <a:r>
              <a:rPr lang="en-GB" noProof="0" dirty="0" err="1"/>
              <a:t>utoaji</a:t>
            </a:r>
            <a:r>
              <a:rPr lang="en-GB" noProof="0" dirty="0"/>
              <a:t> </a:t>
            </a:r>
            <a:r>
              <a:rPr lang="en-GB" noProof="0" dirty="0" err="1"/>
              <a:t>vyeti</a:t>
            </a:r>
            <a:r>
              <a:rPr lang="en-GB" noProof="0" dirty="0"/>
              <a:t>)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aliyeweza</a:t>
            </a:r>
            <a:r>
              <a:rPr lang="en-GB" noProof="0" dirty="0"/>
              <a:t> </a:t>
            </a:r>
            <a:r>
              <a:rPr lang="en-GB" noProof="0" dirty="0" err="1"/>
              <a:t>kuhudhuria</a:t>
            </a:r>
            <a:r>
              <a:rPr lang="en-GB" noProof="0" dirty="0"/>
              <a:t> </a:t>
            </a:r>
            <a:r>
              <a:rPr lang="en-GB" noProof="0" dirty="0" err="1"/>
              <a:t>vipindi</a:t>
            </a:r>
            <a:r>
              <a:rPr lang="en-GB" noProof="0" dirty="0"/>
              <a:t> </a:t>
            </a:r>
            <a:r>
              <a:rPr lang="en-GB" noProof="0" dirty="0" err="1"/>
              <a:t>vya</a:t>
            </a:r>
            <a:r>
              <a:rPr lang="en-GB" noProof="0" dirty="0"/>
              <a:t> </a:t>
            </a:r>
            <a:r>
              <a:rPr lang="en-GB" noProof="0" dirty="0" err="1"/>
              <a:t>mwisho</a:t>
            </a:r>
            <a:r>
              <a:rPr lang="en-GB" noProof="0" dirty="0"/>
              <a:t> </a:t>
            </a:r>
            <a:r>
              <a:rPr lang="en-GB" noProof="0" dirty="0" err="1"/>
              <a:t>kujifunza</a:t>
            </a:r>
            <a:r>
              <a:rPr lang="en-GB" noProof="0" dirty="0"/>
              <a:t> </a:t>
            </a:r>
            <a:r>
              <a:rPr lang="en-GB" noProof="0" dirty="0" err="1"/>
              <a:t>iwezekanavyo</a:t>
            </a:r>
            <a:r>
              <a:rPr lang="en-GB" noProof="0" dirty="0"/>
              <a:t> (</a:t>
            </a:r>
            <a:r>
              <a:rPr lang="en-GB" noProof="0" dirty="0" err="1"/>
              <a:t>hakuna</a:t>
            </a:r>
            <a:r>
              <a:rPr lang="en-GB" noProof="0" dirty="0"/>
              <a:t> </a:t>
            </a:r>
            <a:r>
              <a:rPr lang="en-GB" noProof="0" dirty="0" err="1"/>
              <a:t>cheti</a:t>
            </a:r>
            <a:r>
              <a:rPr lang="en-GB" noProof="0" dirty="0"/>
              <a:t>).</a:t>
            </a:r>
          </a:p>
          <a:p>
            <a:endParaRPr lang="en-GB" noProof="0" dirty="0"/>
          </a:p>
          <a:p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hii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mwisho</a:t>
            </a:r>
            <a:r>
              <a:rPr lang="en-GB" noProof="0" dirty="0"/>
              <a:t>, </a:t>
            </a:r>
            <a:r>
              <a:rPr lang="en-GB" noProof="0" dirty="0" err="1"/>
              <a:t>kuna</a:t>
            </a:r>
            <a:r>
              <a:rPr lang="en-GB" noProof="0" dirty="0"/>
              <a:t> </a:t>
            </a:r>
            <a:r>
              <a:rPr lang="en-GB" noProof="0" dirty="0" err="1"/>
              <a:t>baadhi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matakwa</a:t>
            </a:r>
            <a:r>
              <a:rPr lang="en-GB" noProof="0" dirty="0"/>
              <a:t> </a:t>
            </a:r>
            <a:r>
              <a:rPr lang="en-GB" noProof="0" dirty="0" err="1"/>
              <a:t>pia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wakati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baadhi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uongozi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kuja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maalumu</a:t>
            </a:r>
            <a:r>
              <a:rPr lang="en-GB" baseline="0" noProof="0" dirty="0"/>
              <a:t> </a:t>
            </a:r>
            <a:r>
              <a:rPr lang="en-GB" baseline="0" noProof="0" dirty="0" err="1"/>
              <a:t>tu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mchache</a:t>
            </a:r>
            <a:r>
              <a:rPr lang="en-GB" baseline="0" noProof="0" dirty="0"/>
              <a:t>. </a:t>
            </a:r>
            <a:r>
              <a:rPr lang="en-GB" baseline="0" noProof="0" dirty="0" err="1"/>
              <a:t>Tulikuwa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ratiba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sahihi</a:t>
            </a:r>
            <a:r>
              <a:rPr lang="en-GB" noProof="0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3460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/>
              <a:t>Ni </a:t>
            </a:r>
            <a:r>
              <a:rPr lang="en-GB" noProof="0" dirty="0" err="1"/>
              <a:t>vizuri</a:t>
            </a:r>
            <a:r>
              <a:rPr lang="en-GB" noProof="0" dirty="0"/>
              <a:t> </a:t>
            </a:r>
            <a:r>
              <a:rPr lang="en-GB" noProof="0" dirty="0" err="1"/>
              <a:t>kuuonesha</a:t>
            </a:r>
            <a:r>
              <a:rPr lang="en-GB" noProof="0" dirty="0"/>
              <a:t> </a:t>
            </a:r>
            <a:r>
              <a:rPr lang="en-GB" noProof="0" dirty="0" err="1"/>
              <a:t>uongozi</a:t>
            </a:r>
            <a:r>
              <a:rPr lang="en-GB" noProof="0" dirty="0"/>
              <a:t> </a:t>
            </a:r>
            <a:r>
              <a:rPr lang="en-GB" noProof="0" dirty="0" err="1"/>
              <a:t>uliokuwepo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tulivyofanya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kipindi</a:t>
            </a:r>
            <a:r>
              <a:rPr lang="en-GB" baseline="0" noProof="0" dirty="0"/>
              <a:t> cha </a:t>
            </a:r>
            <a:r>
              <a:rPr lang="en-GB" baseline="0" noProof="0" dirty="0" err="1"/>
              <a:t>mafunzo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04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Muda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maandalizi</a:t>
            </a:r>
            <a:r>
              <a:rPr lang="en-GB" noProof="0" dirty="0"/>
              <a:t> </a:t>
            </a:r>
            <a:r>
              <a:rPr lang="en-GB" noProof="0" dirty="0" err="1"/>
              <a:t>daima</a:t>
            </a:r>
            <a:r>
              <a:rPr lang="en-GB" noProof="0" dirty="0"/>
              <a:t> </a:t>
            </a:r>
            <a:r>
              <a:rPr lang="en-GB" noProof="0" dirty="0" err="1"/>
              <a:t>unahitajika</a:t>
            </a:r>
            <a:r>
              <a:rPr lang="en-GB" noProof="0" dirty="0"/>
              <a:t>, </a:t>
            </a:r>
            <a:r>
              <a:rPr lang="en-GB" noProof="0" dirty="0" err="1"/>
              <a:t>pia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sababu</a:t>
            </a:r>
            <a:r>
              <a:rPr lang="en-GB" noProof="0" dirty="0"/>
              <a:t> </a:t>
            </a:r>
            <a:r>
              <a:rPr lang="en-GB" noProof="0" dirty="0" err="1"/>
              <a:t>watu</a:t>
            </a:r>
            <a:r>
              <a:rPr lang="en-GB" noProof="0" dirty="0"/>
              <a:t> </a:t>
            </a:r>
            <a:r>
              <a:rPr lang="en-GB" noProof="0" dirty="0" err="1"/>
              <a:t>kadhaa</a:t>
            </a:r>
            <a:r>
              <a:rPr lang="en-GB" noProof="0" dirty="0"/>
              <a:t> </a:t>
            </a:r>
            <a:r>
              <a:rPr lang="en-GB" noProof="0" dirty="0" err="1"/>
              <a:t>sio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kufuata</a:t>
            </a:r>
            <a:r>
              <a:rPr lang="en-GB" noProof="0" dirty="0"/>
              <a:t> </a:t>
            </a:r>
            <a:r>
              <a:rPr lang="en-GB" noProof="0" dirty="0" err="1"/>
              <a:t>wakati</a:t>
            </a:r>
            <a:r>
              <a:rPr lang="en-GB" noProof="0" dirty="0"/>
              <a:t>.</a:t>
            </a:r>
            <a:r>
              <a:rPr lang="en-GB" baseline="0" noProof="0" dirty="0"/>
              <a:t> </a:t>
            </a:r>
            <a:r>
              <a:rPr lang="en-GB" baseline="0" noProof="0" dirty="0" err="1"/>
              <a:t>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mipango</a:t>
            </a:r>
            <a:r>
              <a:rPr lang="en-GB" baseline="0" noProof="0" dirty="0"/>
              <a:t> </a:t>
            </a:r>
            <a:r>
              <a:rPr lang="en-GB" baseline="0" noProof="0" dirty="0" err="1"/>
              <a:t>mizuri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chukuwa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ajili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maandalizi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mwisho</a:t>
            </a:r>
            <a:r>
              <a:rPr lang="en-GB" noProof="0" dirty="0"/>
              <a:t>, </a:t>
            </a:r>
            <a:r>
              <a:rPr lang="en-GB" noProof="0" dirty="0" err="1"/>
              <a:t>hivyo</a:t>
            </a:r>
            <a:r>
              <a:rPr lang="en-GB" noProof="0" dirty="0"/>
              <a:t>, </a:t>
            </a:r>
            <a:r>
              <a:rPr lang="en-GB" noProof="0" dirty="0" err="1"/>
              <a:t>unaweza</a:t>
            </a:r>
            <a:r>
              <a:rPr lang="en-GB" noProof="0" dirty="0"/>
              <a:t> </a:t>
            </a:r>
            <a:r>
              <a:rPr lang="en-GB" noProof="0" dirty="0" err="1"/>
              <a:t>kuanza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saa</a:t>
            </a:r>
            <a:r>
              <a:rPr lang="en-GB" baseline="0" noProof="0" dirty="0"/>
              <a:t> </a:t>
            </a:r>
            <a:r>
              <a:rPr lang="en-GB" noProof="0" dirty="0"/>
              <a:t>9.45.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681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Kabidhi</a:t>
            </a:r>
            <a:r>
              <a:rPr lang="en-GB" noProof="0" dirty="0"/>
              <a:t> </a:t>
            </a:r>
            <a:r>
              <a:rPr lang="en-GB" noProof="0" dirty="0" err="1"/>
              <a:t>kitabu</a:t>
            </a:r>
            <a:r>
              <a:rPr lang="en-GB" noProof="0" dirty="0"/>
              <a:t> cha </a:t>
            </a:r>
            <a:r>
              <a:rPr lang="en-GB" noProof="0" dirty="0" err="1"/>
              <a:t>kumbukumbu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vitini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mtu</a:t>
            </a:r>
            <a:r>
              <a:rPr lang="en-GB" noProof="0" dirty="0"/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490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r>
              <a:rPr lang="nl-NL" dirty="0" err="1"/>
              <a:t>Elezea</a:t>
            </a:r>
            <a:r>
              <a:rPr lang="nl-NL" baseline="0" dirty="0"/>
              <a:t> </a:t>
            </a:r>
            <a:r>
              <a:rPr lang="nl-NL" baseline="0" dirty="0" err="1"/>
              <a:t>kidogo</a:t>
            </a:r>
            <a:r>
              <a:rPr lang="nl-NL" baseline="0" dirty="0"/>
              <a:t> </a:t>
            </a:r>
            <a:r>
              <a:rPr lang="nl-NL" baseline="0" dirty="0" err="1"/>
              <a:t>kwa</a:t>
            </a:r>
            <a:r>
              <a:rPr lang="nl-NL" baseline="0" dirty="0"/>
              <a:t> </a:t>
            </a:r>
            <a:r>
              <a:rPr lang="nl-NL" baseline="0" dirty="0" err="1"/>
              <a:t>wageni</a:t>
            </a:r>
            <a:r>
              <a:rPr lang="nl-NL" baseline="0" dirty="0"/>
              <a:t>. </a:t>
            </a:r>
            <a:r>
              <a:rPr lang="nl-NL" baseline="0" dirty="0" err="1"/>
              <a:t>Kuwakaribisha</a:t>
            </a:r>
            <a:r>
              <a:rPr lang="nl-NL" baseline="0" dirty="0"/>
              <a:t> tu </a:t>
            </a:r>
            <a:r>
              <a:rPr lang="nl-NL" baseline="0" dirty="0" err="1"/>
              <a:t>kwa</a:t>
            </a:r>
            <a:r>
              <a:rPr lang="nl-NL" baseline="0" dirty="0"/>
              <a:t> </a:t>
            </a:r>
            <a:r>
              <a:rPr lang="nl-NL" baseline="0" dirty="0" err="1"/>
              <a:t>usahihi</a:t>
            </a:r>
            <a:r>
              <a:rPr lang="nl-NL" baseline="0" dirty="0"/>
              <a:t> na </a:t>
            </a:r>
            <a:r>
              <a:rPr lang="nl-NL" baseline="0" dirty="0" err="1"/>
              <a:t>kuwapa</a:t>
            </a:r>
            <a:r>
              <a:rPr lang="nl-NL" baseline="0" dirty="0"/>
              <a:t> </a:t>
            </a:r>
            <a:r>
              <a:rPr lang="nl-NL" baseline="0" dirty="0" err="1"/>
              <a:t>maelezo</a:t>
            </a:r>
            <a:r>
              <a:rPr lang="nl-NL" baseline="0" dirty="0"/>
              <a:t> </a:t>
            </a:r>
            <a:r>
              <a:rPr lang="nl-NL" baseline="0" dirty="0" err="1"/>
              <a:t>mafupi</a:t>
            </a:r>
            <a:r>
              <a:rPr lang="nl-NL" baseline="0" dirty="0"/>
              <a:t> </a:t>
            </a:r>
            <a:r>
              <a:rPr lang="nl-NL" baseline="0" dirty="0" err="1"/>
              <a:t>kuhusu</a:t>
            </a:r>
            <a:r>
              <a:rPr lang="nl-NL" baseline="0" dirty="0"/>
              <a:t> </a:t>
            </a:r>
            <a:r>
              <a:rPr lang="nl-NL" baseline="0" dirty="0" err="1"/>
              <a:t>mafunzo</a:t>
            </a:r>
            <a:r>
              <a:rPr lang="nl-NL" baseline="0" dirty="0"/>
              <a:t> na </a:t>
            </a:r>
            <a:r>
              <a:rPr lang="nl-NL" baseline="0" dirty="0" err="1"/>
              <a:t>umuhimu</a:t>
            </a:r>
            <a:r>
              <a:rPr lang="nl-NL" baseline="0" dirty="0"/>
              <a:t> </a:t>
            </a:r>
            <a:r>
              <a:rPr lang="nl-NL" baseline="0" dirty="0" err="1"/>
              <a:t>wa</a:t>
            </a:r>
            <a:r>
              <a:rPr lang="nl-NL" baseline="0" dirty="0"/>
              <a:t> </a:t>
            </a:r>
            <a:r>
              <a:rPr lang="nl-NL" baseline="0" dirty="0" err="1"/>
              <a:t>uwasilishaji</a:t>
            </a:r>
            <a:r>
              <a:rPr lang="nl-NL" baseline="0" dirty="0"/>
              <a:t> na </a:t>
            </a:r>
            <a:r>
              <a:rPr lang="nl-NL" baseline="0" dirty="0" err="1"/>
              <a:t>uwepo</a:t>
            </a:r>
            <a:r>
              <a:rPr lang="nl-NL" baseline="0" dirty="0"/>
              <a:t> </a:t>
            </a:r>
            <a:r>
              <a:rPr lang="nl-NL" baseline="0" dirty="0" err="1"/>
              <a:t>wao</a:t>
            </a:r>
            <a:r>
              <a:rPr lang="nl-NL" baseline="0" dirty="0"/>
              <a:t> </a:t>
            </a:r>
            <a:r>
              <a:rPr lang="nl-NL" baseline="0" dirty="0" err="1"/>
              <a:t>hapa</a:t>
            </a:r>
            <a:r>
              <a:rPr lang="nl-NL" baseline="0" dirty="0"/>
              <a:t> </a:t>
            </a:r>
            <a:r>
              <a:rPr lang="nl-NL" baseline="0" dirty="0" err="1"/>
              <a:t>kusikiliza</a:t>
            </a:r>
            <a:r>
              <a:rPr lang="nl-NL" baseline="0" dirty="0"/>
              <a:t> na </a:t>
            </a:r>
            <a:r>
              <a:rPr lang="nl-NL" baseline="0" dirty="0" err="1"/>
              <a:t>kuwa</a:t>
            </a:r>
            <a:r>
              <a:rPr lang="nl-NL" baseline="0" dirty="0"/>
              <a:t> </a:t>
            </a:r>
            <a:r>
              <a:rPr lang="nl-NL" baseline="0" dirty="0" err="1"/>
              <a:t>waungaji</a:t>
            </a:r>
            <a:r>
              <a:rPr lang="nl-NL" baseline="0" dirty="0"/>
              <a:t> </a:t>
            </a:r>
            <a:r>
              <a:rPr lang="nl-NL" baseline="0" dirty="0" err="1"/>
              <a:t>mkono</a:t>
            </a:r>
            <a:r>
              <a:rPr lang="nl-NL" baseline="0" dirty="0"/>
              <a:t> </a:t>
            </a:r>
            <a:r>
              <a:rPr lang="nl-NL" baseline="0" dirty="0" err="1"/>
              <a:t>kutekeleza</a:t>
            </a:r>
            <a:r>
              <a:rPr lang="nl-NL" baseline="0" dirty="0"/>
              <a:t> </a:t>
            </a:r>
            <a:r>
              <a:rPr lang="nl-NL" baseline="0" dirty="0" err="1"/>
              <a:t>programu</a:t>
            </a:r>
            <a:r>
              <a:rPr lang="nl-NL" baseline="0" dirty="0"/>
              <a:t> </a:t>
            </a:r>
            <a:r>
              <a:rPr lang="nl-NL" baseline="0" dirty="0" err="1"/>
              <a:t>ya</a:t>
            </a:r>
            <a:r>
              <a:rPr lang="nl-NL" baseline="0" dirty="0"/>
              <a:t> </a:t>
            </a:r>
            <a:r>
              <a:rPr lang="nl-NL" baseline="0" dirty="0" err="1"/>
              <a:t>wafanyakazi</a:t>
            </a:r>
            <a:r>
              <a:rPr lang="nl-NL" baseline="0" dirty="0"/>
              <a:t> </a:t>
            </a:r>
            <a:r>
              <a:rPr lang="nl-NL" baseline="0" dirty="0" err="1"/>
              <a:t>wao</a:t>
            </a:r>
            <a:r>
              <a:rPr lang="nl-NL" dirty="0"/>
              <a:t>.</a:t>
            </a:r>
          </a:p>
          <a:p>
            <a:endParaRPr lang="nl-NL" dirty="0"/>
          </a:p>
          <a:p>
            <a:r>
              <a:rPr lang="nl-NL" dirty="0" err="1"/>
              <a:t>Unapodhani</a:t>
            </a:r>
            <a:r>
              <a:rPr lang="nl-NL" dirty="0"/>
              <a:t> </a:t>
            </a:r>
            <a:r>
              <a:rPr lang="nl-NL" dirty="0" err="1"/>
              <a:t>hii</a:t>
            </a:r>
            <a:r>
              <a:rPr lang="nl-NL" dirty="0"/>
              <a:t> ni </a:t>
            </a:r>
            <a:r>
              <a:rPr lang="nl-NL" dirty="0" err="1"/>
              <a:t>muhimu</a:t>
            </a:r>
            <a:r>
              <a:rPr lang="nl-NL" dirty="0"/>
              <a:t> </a:t>
            </a:r>
            <a:r>
              <a:rPr lang="nl-NL" dirty="0" err="1"/>
              <a:t>kwa</a:t>
            </a:r>
            <a:r>
              <a:rPr lang="nl-NL" dirty="0"/>
              <a:t> </a:t>
            </a:r>
            <a:r>
              <a:rPr lang="nl-NL" dirty="0" err="1"/>
              <a:t>wageni</a:t>
            </a:r>
            <a:r>
              <a:rPr lang="nl-NL" dirty="0"/>
              <a:t> au </a:t>
            </a:r>
            <a:r>
              <a:rPr lang="nl-NL" dirty="0" err="1"/>
              <a:t>washiriki</a:t>
            </a:r>
            <a:r>
              <a:rPr lang="nl-NL" dirty="0"/>
              <a:t>, </a:t>
            </a:r>
            <a:r>
              <a:rPr lang="nl-NL" dirty="0" err="1"/>
              <a:t>unaweza</a:t>
            </a:r>
            <a:r>
              <a:rPr lang="nl-NL" dirty="0"/>
              <a:t> </a:t>
            </a:r>
            <a:r>
              <a:rPr lang="nl-NL" dirty="0" err="1"/>
              <a:t>pia</a:t>
            </a:r>
            <a:r>
              <a:rPr lang="nl-NL" dirty="0"/>
              <a:t> </a:t>
            </a:r>
            <a:r>
              <a:rPr lang="nl-NL" dirty="0" err="1"/>
              <a:t>kuonesha</a:t>
            </a:r>
            <a:r>
              <a:rPr lang="nl-NL" dirty="0"/>
              <a:t> </a:t>
            </a:r>
            <a:r>
              <a:rPr lang="nl-NL" dirty="0" err="1"/>
              <a:t>baadhi</a:t>
            </a:r>
            <a:r>
              <a:rPr lang="nl-NL" dirty="0"/>
              <a:t> </a:t>
            </a:r>
            <a:r>
              <a:rPr lang="nl-NL" dirty="0" err="1"/>
              <a:t>ya</a:t>
            </a:r>
            <a:r>
              <a:rPr lang="nl-NL" dirty="0"/>
              <a:t> </a:t>
            </a:r>
            <a:r>
              <a:rPr lang="nl-NL" dirty="0" err="1"/>
              <a:t>slaidi</a:t>
            </a:r>
            <a:r>
              <a:rPr lang="nl-NL" dirty="0"/>
              <a:t> za </a:t>
            </a:r>
            <a:r>
              <a:rPr lang="nl-NL" dirty="0" err="1"/>
              <a:t>siku</a:t>
            </a:r>
            <a:r>
              <a:rPr lang="nl-NL" dirty="0"/>
              <a:t> </a:t>
            </a:r>
            <a:r>
              <a:rPr lang="nl-NL" dirty="0" err="1"/>
              <a:t>ya</a:t>
            </a:r>
            <a:r>
              <a:rPr lang="nl-NL" dirty="0"/>
              <a:t> 7 </a:t>
            </a:r>
            <a:r>
              <a:rPr lang="nl-NL" dirty="0" err="1"/>
              <a:t>kuhusu</a:t>
            </a:r>
            <a:r>
              <a:rPr lang="nl-NL" dirty="0"/>
              <a:t> </a:t>
            </a:r>
            <a:r>
              <a:rPr lang="nl-NL" dirty="0" err="1"/>
              <a:t>maudhui</a:t>
            </a:r>
            <a:r>
              <a:rPr lang="nl-NL" dirty="0"/>
              <a:t> </a:t>
            </a:r>
            <a:r>
              <a:rPr lang="nl-NL" dirty="0" err="1"/>
              <a:t>ya</a:t>
            </a:r>
            <a:r>
              <a:rPr lang="nl-NL" dirty="0"/>
              <a:t> </a:t>
            </a:r>
            <a:r>
              <a:rPr lang="nl-NL" dirty="0" err="1"/>
              <a:t>uwasilishaji</a:t>
            </a:r>
            <a:r>
              <a:rPr lang="nl-NL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6272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Baada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mkufunza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kuwaalika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washiriki-wawasilishaji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kusimama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pembeni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yake</a:t>
            </a:r>
            <a:r>
              <a:rPr lang="en-GB" baseline="0" noProof="0" dirty="0"/>
              <a:t>, </a:t>
            </a:r>
            <a:r>
              <a:rPr lang="en-GB" baseline="0" noProof="0" dirty="0" err="1"/>
              <a:t>anapouliza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kundi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walichokipenda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. </a:t>
            </a:r>
            <a:r>
              <a:rPr lang="en-GB" baseline="0" noProof="0" dirty="0" err="1"/>
              <a:t>Wakufunzi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wanapaswa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kuualika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hususan</a:t>
            </a:r>
            <a:r>
              <a:rPr lang="en-GB" baseline="0" noProof="0" dirty="0"/>
              <a:t> </a:t>
            </a:r>
            <a:r>
              <a:rPr lang="en-GB" baseline="0" noProof="0" dirty="0" err="1"/>
              <a:t>uongozi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majibu</a:t>
            </a:r>
            <a:r>
              <a:rPr lang="en-GB" baseline="0" noProof="0" dirty="0"/>
              <a:t>. </a:t>
            </a:r>
            <a:r>
              <a:rPr lang="en-GB" baseline="0" noProof="0" dirty="0" err="1"/>
              <a:t>Usisisitize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mrejesho </a:t>
            </a:r>
            <a:r>
              <a:rPr lang="en-GB" baseline="0" noProof="0" dirty="0" err="1"/>
              <a:t>ambao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unashughulikia</a:t>
            </a:r>
            <a:r>
              <a:rPr lang="en-GB" baseline="0" noProof="0" dirty="0"/>
              <a:t> </a:t>
            </a:r>
            <a:r>
              <a:rPr lang="en-GB" baseline="0" noProof="0" dirty="0" err="1"/>
              <a:t>uboreshaji</a:t>
            </a:r>
            <a:r>
              <a:rPr lang="en-GB" noProof="0" dirty="0"/>
              <a:t>.</a:t>
            </a:r>
            <a:r>
              <a:rPr lang="en-GB" baseline="0" noProof="0" dirty="0"/>
              <a:t> </a:t>
            </a:r>
            <a:r>
              <a:rPr lang="en-GB" baseline="0" noProof="0" dirty="0" err="1"/>
              <a:t>Swali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kubwa</a:t>
            </a:r>
            <a:r>
              <a:rPr lang="en-GB" baseline="0" noProof="0" dirty="0"/>
              <a:t> la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r>
              <a:rPr lang="en-GB" baseline="0" noProof="0" dirty="0"/>
              <a:t> </a:t>
            </a:r>
            <a:r>
              <a:rPr lang="en-GB" baseline="0" noProof="0" dirty="0" err="1"/>
              <a:t>sio</a:t>
            </a:r>
            <a:r>
              <a:rPr lang="en-GB" baseline="0" noProof="0" dirty="0"/>
              <a:t> ‘</a:t>
            </a:r>
            <a:r>
              <a:rPr lang="en-GB" baseline="0" noProof="0" dirty="0" err="1"/>
              <a:t>nini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tunaweza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vizuri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’,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 ‘</a:t>
            </a:r>
            <a:r>
              <a:rPr lang="en-GB" baseline="0" noProof="0" dirty="0" err="1"/>
              <a:t>inatosha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kuthibitisha</a:t>
            </a:r>
            <a:r>
              <a:rPr lang="en-GB" baseline="0" noProof="0" dirty="0"/>
              <a:t>’. </a:t>
            </a:r>
            <a:r>
              <a:rPr lang="en-GB" baseline="0" noProof="0" dirty="0" err="1"/>
              <a:t>Baadhi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tahadhari</a:t>
            </a:r>
            <a:r>
              <a:rPr lang="en-GB" baseline="0" noProof="0" dirty="0"/>
              <a:t> </a:t>
            </a:r>
            <a:r>
              <a:rPr lang="en-GB" baseline="0" noProof="0" dirty="0" err="1"/>
              <a:t>inaweza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kutolewa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utekelezaji</a:t>
            </a:r>
            <a:r>
              <a:rPr lang="en-GB" baseline="0" noProof="0" dirty="0"/>
              <a:t>: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gani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muda</a:t>
            </a:r>
            <a:r>
              <a:rPr lang="en-GB" baseline="0" noProof="0" dirty="0"/>
              <a:t> </a:t>
            </a:r>
            <a:r>
              <a:rPr lang="en-GB" baseline="0" noProof="0" dirty="0" err="1"/>
              <a:t>gani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unaenda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tailor-made</a:t>
            </a:r>
            <a:r>
              <a:rPr lang="en-GB" noProof="0" dirty="0"/>
              <a:t>? </a:t>
            </a:r>
          </a:p>
          <a:p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programu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tailor-made </a:t>
            </a:r>
            <a:r>
              <a:rPr lang="en-GB" noProof="0" dirty="0" err="1"/>
              <a:t>inapokuwa</a:t>
            </a:r>
            <a:r>
              <a:rPr lang="en-GB" noProof="0" dirty="0"/>
              <a:t> </a:t>
            </a:r>
            <a:r>
              <a:rPr lang="en-GB" noProof="0" dirty="0" err="1"/>
              <a:t>dhoofu</a:t>
            </a:r>
            <a:r>
              <a:rPr lang="en-GB" noProof="0" dirty="0"/>
              <a:t> </a:t>
            </a:r>
            <a:r>
              <a:rPr lang="en-GB" noProof="0" dirty="0" err="1"/>
              <a:t>sana</a:t>
            </a:r>
            <a:r>
              <a:rPr lang="en-GB" noProof="0" dirty="0"/>
              <a:t>, </a:t>
            </a:r>
            <a:r>
              <a:rPr lang="en-GB" noProof="0" dirty="0" err="1"/>
              <a:t>mkufunzi</a:t>
            </a:r>
            <a:r>
              <a:rPr lang="en-GB" noProof="0" dirty="0"/>
              <a:t> </a:t>
            </a:r>
            <a:r>
              <a:rPr lang="en-GB" noProof="0" dirty="0" err="1"/>
              <a:t>anapaswa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habari</a:t>
            </a:r>
            <a:r>
              <a:rPr lang="en-GB" noProof="0" dirty="0"/>
              <a:t> </a:t>
            </a:r>
            <a:r>
              <a:rPr lang="en-GB" noProof="0" dirty="0" err="1"/>
              <a:t>mbaya</a:t>
            </a:r>
            <a:r>
              <a:rPr lang="en-GB" noProof="0" dirty="0"/>
              <a:t> </a:t>
            </a:r>
            <a:r>
              <a:rPr lang="en-GB" noProof="0" dirty="0" err="1"/>
              <a:t>mara</a:t>
            </a:r>
            <a:r>
              <a:rPr lang="en-GB" noProof="0" dirty="0"/>
              <a:t> </a:t>
            </a:r>
            <a:r>
              <a:rPr lang="en-GB" noProof="0" dirty="0" err="1"/>
              <a:t>moja</a:t>
            </a:r>
            <a:r>
              <a:rPr lang="en-GB" noProof="0" dirty="0"/>
              <a:t>. </a:t>
            </a:r>
            <a:r>
              <a:rPr lang="en-GB" noProof="0" dirty="0" err="1"/>
              <a:t>samahani</a:t>
            </a:r>
            <a:r>
              <a:rPr lang="en-GB" noProof="0" dirty="0"/>
              <a:t>., </a:t>
            </a:r>
            <a:r>
              <a:rPr lang="en-GB" noProof="0" dirty="0" err="1"/>
              <a:t>haitoshi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hutopata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cheti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sababu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kwanini</a:t>
            </a:r>
            <a:r>
              <a:rPr lang="en-GB" baseline="0" noProof="0" dirty="0"/>
              <a:t>. </a:t>
            </a:r>
            <a:r>
              <a:rPr lang="en-GB" baseline="0" noProof="0" dirty="0" err="1"/>
              <a:t>Kunaweza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kukawa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upinzani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mshiriki</a:t>
            </a:r>
            <a:r>
              <a:rPr lang="en-GB" baseline="0" noProof="0" dirty="0"/>
              <a:t>,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usibishane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hilo</a:t>
            </a:r>
            <a:r>
              <a:rPr lang="en-GB" baseline="0" noProof="0" dirty="0"/>
              <a:t>. </a:t>
            </a:r>
            <a:r>
              <a:rPr lang="en-GB" baseline="0" noProof="0" dirty="0" err="1"/>
              <a:t>Hii</a:t>
            </a:r>
            <a:r>
              <a:rPr lang="en-GB" baseline="0" noProof="0" dirty="0"/>
              <a:t> </a:t>
            </a:r>
            <a:r>
              <a:rPr lang="en-GB" baseline="0" noProof="0" dirty="0" err="1"/>
              <a:t>itathaminiwa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wengine</a:t>
            </a:r>
            <a:r>
              <a:rPr lang="en-GB" noProof="0" dirty="0"/>
              <a:t>. </a:t>
            </a:r>
            <a:r>
              <a:rPr lang="en-GB" noProof="0" dirty="0" err="1"/>
              <a:t>Wanajua</a:t>
            </a:r>
            <a:r>
              <a:rPr lang="en-GB" noProof="0" dirty="0"/>
              <a:t> </a:t>
            </a:r>
            <a:r>
              <a:rPr lang="en-GB" noProof="0" dirty="0" err="1"/>
              <a:t>pia</a:t>
            </a:r>
            <a:r>
              <a:rPr lang="en-GB" noProof="0" dirty="0"/>
              <a:t>, </a:t>
            </a:r>
            <a:r>
              <a:rPr lang="en-GB" noProof="0" dirty="0" err="1"/>
              <a:t>aliyekuwa</a:t>
            </a:r>
            <a:r>
              <a:rPr lang="en-GB" noProof="0" dirty="0"/>
              <a:t> </a:t>
            </a:r>
            <a:r>
              <a:rPr lang="en-GB" noProof="0" dirty="0" err="1"/>
              <a:t>hajafanya</a:t>
            </a:r>
            <a:r>
              <a:rPr lang="en-GB" noProof="0" dirty="0"/>
              <a:t> </a:t>
            </a:r>
            <a:r>
              <a:rPr lang="en-GB" noProof="0" dirty="0" err="1"/>
              <a:t>vya</a:t>
            </a:r>
            <a:r>
              <a:rPr lang="en-GB" noProof="0" dirty="0"/>
              <a:t> </a:t>
            </a:r>
            <a:r>
              <a:rPr lang="en-GB" noProof="0" dirty="0" err="1"/>
              <a:t>kutosha</a:t>
            </a:r>
            <a:r>
              <a:rPr lang="en-GB" noProof="0" dirty="0"/>
              <a:t> </a:t>
            </a:r>
            <a:r>
              <a:rPr lang="en-GB" noProof="0" dirty="0" err="1"/>
              <a:t>katika</a:t>
            </a:r>
            <a:r>
              <a:rPr lang="en-GB" noProof="0" dirty="0"/>
              <a:t> </a:t>
            </a:r>
            <a:r>
              <a:rPr lang="en-GB" noProof="0" dirty="0" err="1"/>
              <a:t>programu</a:t>
            </a:r>
            <a:r>
              <a:rPr lang="en-GB" noProof="0" dirty="0"/>
              <a:t> </a:t>
            </a:r>
            <a:r>
              <a:rPr lang="en-GB" noProof="0" dirty="0" err="1"/>
              <a:t>yote</a:t>
            </a:r>
            <a:r>
              <a:rPr lang="en-GB" noProof="0" dirty="0"/>
              <a:t>; </a:t>
            </a:r>
            <a:r>
              <a:rPr lang="en-GB" noProof="0" dirty="0" err="1"/>
              <a:t>hukumu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haki</a:t>
            </a:r>
            <a:r>
              <a:rPr lang="en-GB" noProof="0" dirty="0"/>
              <a:t> </a:t>
            </a:r>
            <a:r>
              <a:rPr lang="en-GB" noProof="0" dirty="0" err="1"/>
              <a:t>itathaminiwa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wengine</a:t>
            </a:r>
            <a:r>
              <a:rPr lang="en-GB" noProof="0" dirty="0"/>
              <a:t>. </a:t>
            </a:r>
            <a:r>
              <a:rPr lang="en-GB" noProof="0" dirty="0" err="1"/>
              <a:t>Inajenga</a:t>
            </a:r>
            <a:r>
              <a:rPr lang="en-GB" noProof="0" dirty="0"/>
              <a:t> </a:t>
            </a:r>
            <a:r>
              <a:rPr lang="en-GB" noProof="0" dirty="0" err="1"/>
              <a:t>pia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programu</a:t>
            </a:r>
            <a:r>
              <a:rPr lang="en-GB" noProof="0" dirty="0"/>
              <a:t> </a:t>
            </a:r>
            <a:r>
              <a:rPr lang="en-GB" noProof="0" dirty="0" err="1"/>
              <a:t>yao</a:t>
            </a:r>
            <a:r>
              <a:rPr lang="en-GB" noProof="0" dirty="0"/>
              <a:t> </a:t>
            </a:r>
            <a:r>
              <a:rPr lang="en-GB" noProof="0" dirty="0" err="1"/>
              <a:t>wenyewe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tailor-made </a:t>
            </a:r>
            <a:r>
              <a:rPr lang="en-GB" noProof="0" dirty="0" err="1"/>
              <a:t>kuwa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thamani</a:t>
            </a:r>
            <a:r>
              <a:rPr lang="en-GB" noProof="0" dirty="0"/>
              <a:t> </a:t>
            </a:r>
            <a:r>
              <a:rPr lang="en-GB" noProof="0" dirty="0" err="1"/>
              <a:t>zaidi</a:t>
            </a:r>
            <a:r>
              <a:rPr lang="en-GB" noProof="0" dirty="0"/>
              <a:t>. </a:t>
            </a:r>
            <a:r>
              <a:rPr lang="en-GB" noProof="0" dirty="0" err="1"/>
              <a:t>Unapotaka</a:t>
            </a:r>
            <a:r>
              <a:rPr lang="en-GB" noProof="0" dirty="0"/>
              <a:t> </a:t>
            </a:r>
            <a:r>
              <a:rPr lang="en-GB" noProof="0" dirty="0" err="1"/>
              <a:t>kuepuka</a:t>
            </a:r>
            <a:r>
              <a:rPr lang="en-GB" noProof="0" dirty="0"/>
              <a:t> </a:t>
            </a:r>
            <a:r>
              <a:rPr lang="en-GB" noProof="0" dirty="0" err="1"/>
              <a:t>maamuzi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hayo</a:t>
            </a:r>
            <a:r>
              <a:rPr lang="en-GB" baseline="0" noProof="0" dirty="0"/>
              <a:t> </a:t>
            </a:r>
            <a:r>
              <a:rPr lang="en-GB" baseline="0" noProof="0" dirty="0" err="1"/>
              <a:t>magumu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mwisho</a:t>
            </a:r>
            <a:r>
              <a:rPr lang="en-GB" baseline="0" noProof="0" dirty="0"/>
              <a:t>,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tathmini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r>
              <a:rPr lang="en-GB" baseline="0" noProof="0" dirty="0"/>
              <a:t> </a:t>
            </a:r>
            <a:r>
              <a:rPr lang="en-GB" baseline="0" noProof="0" dirty="0" err="1"/>
              <a:t>mapema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baada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rasimu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kabla</a:t>
            </a:r>
            <a:r>
              <a:rPr lang="en-GB" baseline="0" noProof="0" dirty="0"/>
              <a:t> </a:t>
            </a:r>
            <a:r>
              <a:rPr lang="en-GB" baseline="0" noProof="0" dirty="0" err="1"/>
              <a:t>ys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noProof="0" dirty="0"/>
              <a:t> 6. </a:t>
            </a:r>
            <a:r>
              <a:rPr lang="en-GB" noProof="0" dirty="0" err="1"/>
              <a:t>Angalia</a:t>
            </a:r>
            <a:r>
              <a:rPr lang="en-GB" noProof="0" dirty="0"/>
              <a:t> </a:t>
            </a:r>
            <a:r>
              <a:rPr lang="en-GB" noProof="0" dirty="0" err="1"/>
              <a:t>maelezo</a:t>
            </a:r>
            <a:r>
              <a:rPr lang="en-GB" noProof="0" dirty="0"/>
              <a:t> </a:t>
            </a:r>
            <a:r>
              <a:rPr lang="en-GB" noProof="0" dirty="0" err="1"/>
              <a:t>slaidi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2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096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err="1"/>
              <a:t>Vigezo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ajili</a:t>
            </a:r>
            <a:r>
              <a:rPr lang="en-GB" noProof="0" dirty="0"/>
              <a:t> </a:t>
            </a:r>
            <a:r>
              <a:rPr lang="en-GB" noProof="0" dirty="0" err="1"/>
              <a:t>ya</a:t>
            </a:r>
            <a:r>
              <a:rPr lang="en-GB" noProof="0" dirty="0"/>
              <a:t> </a:t>
            </a:r>
            <a:r>
              <a:rPr lang="en-GB" noProof="0" dirty="0" err="1"/>
              <a:t>kupata</a:t>
            </a:r>
            <a:r>
              <a:rPr lang="en-GB" noProof="0" dirty="0"/>
              <a:t> </a:t>
            </a:r>
            <a:r>
              <a:rPr lang="en-GB" noProof="0" dirty="0" err="1"/>
              <a:t>cheti</a:t>
            </a:r>
            <a:r>
              <a:rPr lang="en-GB" noProof="0" dirty="0"/>
              <a:t> </a:t>
            </a:r>
            <a:r>
              <a:rPr lang="en-GB" noProof="0" dirty="0" err="1"/>
              <a:t>vilikuwa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toka</a:t>
            </a:r>
            <a:r>
              <a:rPr lang="en-GB" baseline="0" noProof="0" dirty="0"/>
              <a:t> </a:t>
            </a:r>
            <a:r>
              <a:rPr lang="en-GB" baseline="0" noProof="0" dirty="0" err="1"/>
              <a:t>mwanzo</a:t>
            </a:r>
            <a:r>
              <a:rPr lang="en-GB" baseline="0" noProof="0" dirty="0"/>
              <a:t>. </a:t>
            </a:r>
            <a:r>
              <a:rPr lang="en-GB" baseline="0" noProof="0" dirty="0" err="1"/>
              <a:t>Unahitaji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utoaji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</a:t>
            </a:r>
            <a:r>
              <a:rPr lang="en-GB" baseline="0" noProof="0" dirty="0"/>
              <a:t> </a:t>
            </a:r>
            <a:r>
              <a:rPr lang="en-GB" baseline="0" noProof="0" dirty="0" err="1"/>
              <a:t>zoezi</a:t>
            </a:r>
            <a:r>
              <a:rPr lang="en-GB" baseline="0" noProof="0" dirty="0"/>
              <a:t>, </a:t>
            </a:r>
            <a:r>
              <a:rPr lang="en-GB" baseline="0" noProof="0" dirty="0" err="1"/>
              <a:t>kuhudhuria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angalau</a:t>
            </a:r>
            <a:r>
              <a:rPr lang="en-GB" baseline="0" noProof="0" dirty="0"/>
              <a:t> </a:t>
            </a:r>
            <a:r>
              <a:rPr lang="en-GB" baseline="0" noProof="0" dirty="0" err="1"/>
              <a:t>siku</a:t>
            </a:r>
            <a:r>
              <a:rPr lang="en-GB" baseline="0" noProof="0" dirty="0"/>
              <a:t> 6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kuwasilisha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programu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tailor-made</a:t>
            </a:r>
            <a:r>
              <a:rPr lang="en-GB" noProof="0" dirty="0"/>
              <a:t>. </a:t>
            </a:r>
            <a:r>
              <a:rPr lang="en-GB" noProof="0" dirty="0" err="1"/>
              <a:t>Vigezo</a:t>
            </a:r>
            <a:r>
              <a:rPr lang="en-GB" noProof="0" dirty="0"/>
              <a:t> </a:t>
            </a:r>
            <a:r>
              <a:rPr lang="en-GB" noProof="0" dirty="0" err="1"/>
              <a:t>vilikuwa</a:t>
            </a:r>
            <a:r>
              <a:rPr lang="en-GB" noProof="0" dirty="0"/>
              <a:t> </a:t>
            </a:r>
            <a:r>
              <a:rPr lang="en-GB" noProof="0" dirty="0" err="1"/>
              <a:t>mwanzoni</a:t>
            </a:r>
            <a:r>
              <a:rPr lang="en-GB" noProof="0" dirty="0"/>
              <a:t> </a:t>
            </a:r>
            <a:r>
              <a:rPr lang="en-GB" noProof="0" dirty="0" err="1"/>
              <a:t>kabisa</a:t>
            </a:r>
            <a:r>
              <a:rPr lang="en-GB" noProof="0" dirty="0"/>
              <a:t>. </a:t>
            </a:r>
            <a:r>
              <a:rPr lang="en-GB" noProof="0" dirty="0" err="1"/>
              <a:t>Ungeweza</a:t>
            </a:r>
            <a:r>
              <a:rPr lang="en-GB" noProof="0" dirty="0"/>
              <a:t> </a:t>
            </a:r>
            <a:r>
              <a:rPr lang="en-GB" noProof="0" dirty="0" err="1"/>
              <a:t>kukosa</a:t>
            </a:r>
            <a:r>
              <a:rPr lang="en-GB" noProof="0" dirty="0"/>
              <a:t> </a:t>
            </a:r>
            <a:r>
              <a:rPr lang="en-GB" noProof="0" dirty="0" err="1"/>
              <a:t>siku</a:t>
            </a:r>
            <a:r>
              <a:rPr lang="en-GB" noProof="0" dirty="0"/>
              <a:t> </a:t>
            </a:r>
            <a:r>
              <a:rPr lang="en-GB" noProof="0" dirty="0" err="1"/>
              <a:t>moja</a:t>
            </a:r>
            <a:r>
              <a:rPr lang="en-GB" noProof="0" dirty="0"/>
              <a:t> </a:t>
            </a:r>
            <a:r>
              <a:rPr lang="en-GB" noProof="0" dirty="0" err="1"/>
              <a:t>tu</a:t>
            </a:r>
            <a:r>
              <a:rPr lang="en-GB" noProof="0" dirty="0"/>
              <a:t>, </a:t>
            </a:r>
            <a:r>
              <a:rPr lang="en-GB" noProof="0" dirty="0" err="1"/>
              <a:t>lakini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maana</a:t>
            </a:r>
            <a:r>
              <a:rPr lang="en-GB" noProof="0" dirty="0"/>
              <a:t> </a:t>
            </a:r>
            <a:r>
              <a:rPr lang="en-GB" noProof="0" dirty="0" err="1"/>
              <a:t>hiyo</a:t>
            </a:r>
            <a:r>
              <a:rPr lang="en-GB" noProof="0" dirty="0"/>
              <a:t> </a:t>
            </a:r>
            <a:r>
              <a:rPr lang="en-GB" noProof="0" dirty="0" err="1"/>
              <a:t>watu</a:t>
            </a:r>
            <a:r>
              <a:rPr lang="en-GB" noProof="0" dirty="0"/>
              <a:t> </a:t>
            </a:r>
            <a:r>
              <a:rPr lang="en-GB" noProof="0" dirty="0" err="1"/>
              <a:t>wengi</a:t>
            </a:r>
            <a:r>
              <a:rPr lang="en-GB" noProof="0" dirty="0"/>
              <a:t> </a:t>
            </a:r>
            <a:r>
              <a:rPr lang="en-GB" noProof="0" dirty="0" err="1"/>
              <a:t>wasingeweza</a:t>
            </a:r>
            <a:r>
              <a:rPr lang="en-GB" noProof="0" dirty="0"/>
              <a:t> </a:t>
            </a:r>
            <a:r>
              <a:rPr lang="en-GB" noProof="0" dirty="0" err="1"/>
              <a:t>kupokea</a:t>
            </a:r>
            <a:r>
              <a:rPr lang="en-GB" noProof="0" dirty="0"/>
              <a:t> </a:t>
            </a:r>
            <a:r>
              <a:rPr lang="en-GB" noProof="0" dirty="0" err="1"/>
              <a:t>cheti</a:t>
            </a:r>
            <a:r>
              <a:rPr lang="en-GB" noProof="0" dirty="0"/>
              <a:t>. </a:t>
            </a:r>
            <a:r>
              <a:rPr lang="en-GB" noProof="0" dirty="0" err="1"/>
              <a:t>Sanbabu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nyengine</a:t>
            </a:r>
            <a:r>
              <a:rPr lang="en-GB" baseline="0" noProof="0" dirty="0"/>
              <a:t> </a:t>
            </a:r>
            <a:r>
              <a:rPr lang="en-GB" baseline="0" noProof="0" dirty="0" err="1"/>
              <a:t>za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kutohudhuria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zilikua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wazi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zinakubalika</a:t>
            </a:r>
            <a:r>
              <a:rPr lang="en-GB" baseline="0" noProof="0" dirty="0"/>
              <a:t>. </a:t>
            </a:r>
            <a:r>
              <a:rPr lang="en-GB" baseline="0" noProof="0" dirty="0" err="1"/>
              <a:t>Lakini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sio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kawaida</a:t>
            </a:r>
            <a:r>
              <a:rPr lang="en-GB" noProof="0" dirty="0"/>
              <a:t>. </a:t>
            </a:r>
            <a:r>
              <a:rPr lang="en-GB" baseline="0" noProof="0" dirty="0"/>
              <a:t> </a:t>
            </a:r>
            <a:r>
              <a:rPr lang="en-GB" baseline="0" noProof="0" dirty="0" err="1"/>
              <a:t>Inatokea</a:t>
            </a:r>
            <a:r>
              <a:rPr lang="en-GB" baseline="0" noProof="0" dirty="0"/>
              <a:t> </a:t>
            </a:r>
            <a:r>
              <a:rPr lang="en-GB" baseline="0" noProof="0" dirty="0" err="1"/>
              <a:t>pia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wanatoroka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chache</a:t>
            </a:r>
            <a:r>
              <a:rPr lang="en-GB" baseline="0" noProof="0" dirty="0"/>
              <a:t>.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hivyo</a:t>
            </a:r>
            <a:r>
              <a:rPr lang="en-GB" baseline="0" noProof="0" dirty="0"/>
              <a:t> </a:t>
            </a:r>
            <a:r>
              <a:rPr lang="en-GB" baseline="0" noProof="0" dirty="0" err="1"/>
              <a:t>kanunu</a:t>
            </a:r>
            <a:r>
              <a:rPr lang="en-GB" baseline="0" noProof="0" dirty="0"/>
              <a:t> </a:t>
            </a:r>
            <a:r>
              <a:rPr lang="en-GB" baseline="0" noProof="0" dirty="0" err="1"/>
              <a:t>imewekwa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kwamba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waliokuwa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hawakufanya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uwasilishaji</a:t>
            </a:r>
            <a:r>
              <a:rPr lang="en-GB" baseline="0" noProof="0" dirty="0"/>
              <a:t> </a:t>
            </a:r>
            <a:r>
              <a:rPr lang="en-GB" baseline="0" noProof="0" dirty="0" err="1"/>
              <a:t>hawakupata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cheti</a:t>
            </a:r>
            <a:r>
              <a:rPr lang="en-GB" noProof="0" dirty="0"/>
              <a:t>. </a:t>
            </a:r>
            <a:r>
              <a:rPr lang="en-GB" noProof="0" dirty="0" err="1"/>
              <a:t>Pia</a:t>
            </a:r>
            <a:r>
              <a:rPr lang="en-GB" noProof="0" dirty="0"/>
              <a:t>, </a:t>
            </a:r>
            <a:r>
              <a:rPr lang="en-GB" noProof="0" dirty="0" err="1"/>
              <a:t>washiriki</a:t>
            </a:r>
            <a:r>
              <a:rPr lang="en-GB" noProof="0" dirty="0"/>
              <a:t> </a:t>
            </a:r>
            <a:r>
              <a:rPr lang="en-GB" noProof="0" dirty="0" err="1"/>
              <a:t>waliofeli</a:t>
            </a:r>
            <a:r>
              <a:rPr lang="en-GB" noProof="0" dirty="0"/>
              <a:t> </a:t>
            </a:r>
            <a:r>
              <a:rPr lang="en-GB" noProof="0" dirty="0" err="1"/>
              <a:t>kufanya</a:t>
            </a:r>
            <a:r>
              <a:rPr lang="en-GB" noProof="0" dirty="0"/>
              <a:t> </a:t>
            </a:r>
            <a:r>
              <a:rPr lang="en-GB" noProof="0" dirty="0" err="1"/>
              <a:t>uwasilishaji</a:t>
            </a:r>
            <a:r>
              <a:rPr lang="en-GB" noProof="0" dirty="0"/>
              <a:t> </a:t>
            </a:r>
            <a:r>
              <a:rPr lang="en-GB" noProof="0" dirty="0" err="1"/>
              <a:t>mzuri</a:t>
            </a:r>
            <a:r>
              <a:rPr lang="en-GB" noProof="0" dirty="0"/>
              <a:t> (</a:t>
            </a:r>
            <a:r>
              <a:rPr lang="en-GB" noProof="0" dirty="0" err="1"/>
              <a:t>maudhui</a:t>
            </a:r>
            <a:r>
              <a:rPr lang="en-GB" noProof="0" dirty="0"/>
              <a:t> </a:t>
            </a:r>
            <a:r>
              <a:rPr lang="en-GB" noProof="0" dirty="0" err="1"/>
              <a:t>dhoofu</a:t>
            </a:r>
            <a:r>
              <a:rPr lang="en-GB" noProof="0" dirty="0"/>
              <a:t>) au </a:t>
            </a:r>
            <a:r>
              <a:rPr lang="en-GB" noProof="0" dirty="0" err="1"/>
              <a:t>mara</a:t>
            </a:r>
            <a:r>
              <a:rPr lang="en-GB" noProof="0" dirty="0"/>
              <a:t> </a:t>
            </a:r>
            <a:r>
              <a:rPr lang="en-GB" noProof="0" dirty="0" err="1"/>
              <a:t>nyingi</a:t>
            </a:r>
            <a:r>
              <a:rPr lang="en-GB" noProof="0" dirty="0"/>
              <a:t> </a:t>
            </a:r>
            <a:r>
              <a:rPr lang="en-GB" noProof="0" dirty="0" err="1"/>
              <a:t>hawapo</a:t>
            </a:r>
            <a:r>
              <a:rPr lang="en-GB" noProof="0" dirty="0"/>
              <a:t>,</a:t>
            </a:r>
            <a:r>
              <a:rPr lang="en-GB" baseline="0" noProof="0" dirty="0"/>
              <a:t> </a:t>
            </a:r>
            <a:r>
              <a:rPr lang="en-GB" baseline="0" noProof="0" dirty="0" err="1"/>
              <a:t>hawakupata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cheti</a:t>
            </a:r>
            <a:r>
              <a:rPr lang="en-GB" noProof="0" dirty="0"/>
              <a:t>.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mtu</a:t>
            </a:r>
            <a:r>
              <a:rPr lang="en-GB" baseline="0" noProof="0" dirty="0"/>
              <a:t> </a:t>
            </a:r>
            <a:r>
              <a:rPr lang="en-GB" baseline="0" noProof="0" dirty="0" err="1"/>
              <a:t>alikuwa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furaha</a:t>
            </a:r>
            <a:r>
              <a:rPr lang="en-GB" baseline="0" noProof="0" dirty="0"/>
              <a:t> </a:t>
            </a:r>
            <a:r>
              <a:rPr lang="en-GB" baseline="0" noProof="0" dirty="0" err="1"/>
              <a:t>sana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kuhusu</a:t>
            </a:r>
            <a:r>
              <a:rPr lang="en-GB" baseline="0" noProof="0" dirty="0"/>
              <a:t> </a:t>
            </a:r>
            <a:r>
              <a:rPr lang="en-GB" baseline="0" noProof="0" dirty="0" err="1"/>
              <a:t>kanuni</a:t>
            </a:r>
            <a:r>
              <a:rPr lang="en-GB" baseline="0" noProof="0" dirty="0"/>
              <a:t> </a:t>
            </a:r>
            <a:r>
              <a:rPr lang="en-GB" baseline="0" noProof="0" dirty="0" err="1"/>
              <a:t>hiyo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waliifikiria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sawa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cheti</a:t>
            </a:r>
            <a:r>
              <a:rPr lang="en-GB" baseline="0" noProof="0" dirty="0"/>
              <a:t> </a:t>
            </a:r>
            <a:r>
              <a:rPr lang="en-GB" baseline="0" noProof="0" dirty="0" err="1"/>
              <a:t>chao</a:t>
            </a:r>
            <a:r>
              <a:rPr lang="en-GB" baseline="0" noProof="0" dirty="0"/>
              <a:t> </a:t>
            </a:r>
            <a:r>
              <a:rPr lang="en-GB" baseline="0" noProof="0" dirty="0" err="1"/>
              <a:t>wenyewe</a:t>
            </a:r>
            <a:r>
              <a:rPr lang="en-GB" baseline="0" noProof="0" dirty="0"/>
              <a:t> </a:t>
            </a:r>
            <a:r>
              <a:rPr lang="en-GB" baseline="0" noProof="0" dirty="0" err="1"/>
              <a:t>thamani</a:t>
            </a:r>
            <a:r>
              <a:rPr lang="en-GB" baseline="0" noProof="0" dirty="0"/>
              <a:t> </a:t>
            </a:r>
            <a:r>
              <a:rPr lang="en-GB" baseline="0" noProof="0" dirty="0" err="1"/>
              <a:t>zaidi</a:t>
            </a:r>
            <a:r>
              <a:rPr lang="en-GB" baseline="0" noProof="0" dirty="0"/>
              <a:t>.</a:t>
            </a:r>
            <a:r>
              <a:rPr lang="en-GB" noProof="0" dirty="0"/>
              <a:t> </a:t>
            </a:r>
          </a:p>
          <a:p>
            <a:r>
              <a:rPr lang="en-GB" noProof="0" dirty="0" err="1"/>
              <a:t>Kumshukuru</a:t>
            </a:r>
            <a:r>
              <a:rPr lang="en-GB" noProof="0" dirty="0"/>
              <a:t> </a:t>
            </a:r>
            <a:r>
              <a:rPr lang="en-GB" noProof="0" dirty="0" err="1"/>
              <a:t>kila</a:t>
            </a:r>
            <a:r>
              <a:rPr lang="en-GB" noProof="0" dirty="0"/>
              <a:t> </a:t>
            </a:r>
            <a:r>
              <a:rPr lang="en-GB" noProof="0" dirty="0" err="1"/>
              <a:t>mmoja</a:t>
            </a:r>
            <a:r>
              <a:rPr lang="en-GB" noProof="0" dirty="0"/>
              <a:t> </a:t>
            </a:r>
            <a:r>
              <a:rPr lang="en-GB" noProof="0" dirty="0" err="1"/>
              <a:t>na</a:t>
            </a:r>
            <a:r>
              <a:rPr lang="en-GB" noProof="0" dirty="0"/>
              <a:t> </a:t>
            </a:r>
            <a:r>
              <a:rPr lang="en-GB" noProof="0" dirty="0" err="1"/>
              <a:t>kutoa</a:t>
            </a:r>
            <a:r>
              <a:rPr lang="en-GB" noProof="0" dirty="0"/>
              <a:t> </a:t>
            </a:r>
            <a:r>
              <a:rPr lang="en-GB" noProof="0" dirty="0" err="1"/>
              <a:t>pongezi</a:t>
            </a:r>
            <a:r>
              <a:rPr lang="en-GB" noProof="0" dirty="0"/>
              <a:t> </a:t>
            </a:r>
            <a:r>
              <a:rPr lang="en-GB" noProof="0" dirty="0" err="1"/>
              <a:t>kwa</a:t>
            </a:r>
            <a:r>
              <a:rPr lang="en-GB" noProof="0" dirty="0"/>
              <a:t> </a:t>
            </a:r>
            <a:r>
              <a:rPr lang="en-GB" noProof="0" dirty="0" err="1"/>
              <a:t>jirani</a:t>
            </a:r>
            <a:r>
              <a:rPr lang="en-GB" noProof="0" dirty="0"/>
              <a:t> </a:t>
            </a:r>
            <a:r>
              <a:rPr lang="en-GB" noProof="0" dirty="0" err="1"/>
              <a:t>wa</a:t>
            </a:r>
            <a:r>
              <a:rPr lang="en-GB" noProof="0" dirty="0"/>
              <a:t> </a:t>
            </a:r>
            <a:r>
              <a:rPr lang="en-GB" noProof="0" dirty="0" err="1"/>
              <a:t>mwengine</a:t>
            </a:r>
            <a:r>
              <a:rPr lang="en-GB" noProof="0" dirty="0"/>
              <a:t>, </a:t>
            </a:r>
            <a:r>
              <a:rPr lang="en-GB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mbinu</a:t>
            </a:r>
            <a:r>
              <a:rPr lang="en-GB" baseline="0" noProof="0" dirty="0"/>
              <a:t> </a:t>
            </a:r>
            <a:r>
              <a:rPr lang="en-GB" baseline="0" noProof="0" dirty="0" err="1"/>
              <a:t>nzuri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sherehe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ufungaji</a:t>
            </a:r>
            <a:r>
              <a:rPr lang="en-GB" baseline="0" noProof="0" dirty="0"/>
              <a:t>. Ni </a:t>
            </a:r>
            <a:r>
              <a:rPr lang="en-GB" baseline="0" noProof="0" dirty="0" err="1"/>
              <a:t>heshima</a:t>
            </a:r>
            <a:r>
              <a:rPr lang="en-GB" baseline="0" noProof="0" dirty="0"/>
              <a:t>, </a:t>
            </a:r>
            <a:r>
              <a:rPr lang="en-GB" baseline="0" noProof="0" dirty="0" err="1"/>
              <a:t>watu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kutoa</a:t>
            </a:r>
            <a:r>
              <a:rPr lang="en-GB" baseline="0" noProof="0" dirty="0"/>
              <a:t> </a:t>
            </a:r>
            <a:r>
              <a:rPr lang="en-GB" baseline="0" noProof="0" dirty="0" err="1"/>
              <a:t>machozi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katika</a:t>
            </a:r>
            <a:r>
              <a:rPr lang="en-GB" baseline="0" noProof="0" dirty="0"/>
              <a:t> macho</a:t>
            </a:r>
            <a:r>
              <a:rPr lang="en-GB" noProof="0" dirty="0"/>
              <a:t>!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0197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82B3-35DA-AD48-BD0D-212965A36F54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500000"/>
            <a:ext cx="4817328" cy="142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3800" b="1" dirty="0" err="1">
                <a:solidFill>
                  <a:schemeClr val="bg1"/>
                </a:solidFill>
              </a:rPr>
              <a:t>Siku</a:t>
            </a:r>
            <a:r>
              <a:rPr lang="en-GB" altLang="en-US" sz="3800" b="1" dirty="0">
                <a:solidFill>
                  <a:schemeClr val="bg1"/>
                </a:solidFill>
              </a:rPr>
              <a:t> </a:t>
            </a:r>
            <a:r>
              <a:rPr lang="en-GB" altLang="en-US" sz="3800" b="1" dirty="0" err="1">
                <a:solidFill>
                  <a:schemeClr val="bg1"/>
                </a:solidFill>
              </a:rPr>
              <a:t>ya</a:t>
            </a:r>
            <a:r>
              <a:rPr lang="en-GB" altLang="en-US" sz="3800" b="1" dirty="0">
                <a:solidFill>
                  <a:schemeClr val="bg1"/>
                </a:solidFill>
              </a:rPr>
              <a:t> 8 ‘</a:t>
            </a:r>
            <a:r>
              <a:rPr lang="en-GB" altLang="en-US" sz="3800" b="1" dirty="0" err="1">
                <a:solidFill>
                  <a:schemeClr val="bg1"/>
                </a:solidFill>
              </a:rPr>
              <a:t>Mawasilisho</a:t>
            </a:r>
            <a:r>
              <a:rPr lang="en-GB" altLang="en-US" sz="3800" b="1" dirty="0">
                <a:solidFill>
                  <a:schemeClr val="bg1"/>
                </a:solidFill>
              </a:rPr>
              <a:t> </a:t>
            </a:r>
            <a:r>
              <a:rPr lang="en-GB" altLang="en-US" sz="3800" b="1" dirty="0" err="1">
                <a:solidFill>
                  <a:schemeClr val="bg1"/>
                </a:solidFill>
              </a:rPr>
              <a:t>na</a:t>
            </a:r>
            <a:r>
              <a:rPr lang="en-GB" altLang="en-US" sz="3800" b="1" dirty="0">
                <a:solidFill>
                  <a:schemeClr val="bg1"/>
                </a:solidFill>
              </a:rPr>
              <a:t> </a:t>
            </a:r>
            <a:r>
              <a:rPr lang="en-GB" altLang="en-US" sz="3800" b="1" dirty="0" err="1">
                <a:solidFill>
                  <a:schemeClr val="bg1"/>
                </a:solidFill>
              </a:rPr>
              <a:t>tathmini</a:t>
            </a:r>
            <a:r>
              <a:rPr lang="en-GB" altLang="en-US" sz="4500" b="1" dirty="0">
                <a:solidFill>
                  <a:schemeClr val="bg1"/>
                </a:solidFill>
              </a:rPr>
              <a:t>’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1F687AF-3BC4-FB41-99EF-763E205F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65211"/>
            <a:ext cx="5841484" cy="88723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Mafunzo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Wakufunzi</a:t>
            </a:r>
            <a:b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</a:b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Maendeleo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ya</a:t>
            </a:r>
            <a:r>
              <a:rPr lang="en-GB" altLang="en-US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Kazi</a:t>
            </a:r>
            <a:endParaRPr lang="en-US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4500000"/>
            <a:ext cx="4817328" cy="14218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4500" b="1" dirty="0" err="1">
                <a:solidFill>
                  <a:schemeClr val="bg1"/>
                </a:solidFill>
              </a:rPr>
              <a:t>Siku</a:t>
            </a:r>
            <a:r>
              <a:rPr lang="en-GB" altLang="en-US" sz="4500" b="1" dirty="0">
                <a:solidFill>
                  <a:schemeClr val="bg1"/>
                </a:solidFill>
              </a:rPr>
              <a:t> </a:t>
            </a:r>
            <a:r>
              <a:rPr lang="en-GB" altLang="en-US" sz="4500" b="1" dirty="0" err="1">
                <a:solidFill>
                  <a:schemeClr val="bg1"/>
                </a:solidFill>
              </a:rPr>
              <a:t>ya</a:t>
            </a:r>
            <a:r>
              <a:rPr lang="en-GB" altLang="en-US" sz="4500" b="1" dirty="0">
                <a:solidFill>
                  <a:schemeClr val="bg1"/>
                </a:solidFill>
              </a:rPr>
              <a:t> 8 ‘</a:t>
            </a:r>
            <a:r>
              <a:rPr lang="en-GB" altLang="en-US" sz="4500" b="1" dirty="0" err="1">
                <a:solidFill>
                  <a:schemeClr val="bg1"/>
                </a:solidFill>
              </a:rPr>
              <a:t>Mawasilisho</a:t>
            </a:r>
            <a:r>
              <a:rPr lang="en-GB" altLang="en-US" sz="4500" b="1" dirty="0">
                <a:solidFill>
                  <a:schemeClr val="bg1"/>
                </a:solidFill>
              </a:rPr>
              <a:t> </a:t>
            </a:r>
            <a:r>
              <a:rPr lang="en-GB" altLang="en-US" sz="4500" b="1" dirty="0" err="1">
                <a:solidFill>
                  <a:schemeClr val="bg1"/>
                </a:solidFill>
              </a:rPr>
              <a:t>na</a:t>
            </a:r>
            <a:r>
              <a:rPr lang="en-GB" altLang="en-US" sz="4500" b="1" dirty="0">
                <a:solidFill>
                  <a:schemeClr val="bg1"/>
                </a:solidFill>
              </a:rPr>
              <a:t> </a:t>
            </a:r>
            <a:r>
              <a:rPr lang="en-GB" altLang="en-US" sz="4500" b="1" dirty="0" err="1">
                <a:solidFill>
                  <a:schemeClr val="bg1"/>
                </a:solidFill>
              </a:rPr>
              <a:t>tathmini</a:t>
            </a:r>
            <a:r>
              <a:rPr lang="en-GB" altLang="en-US" sz="4500" b="1" dirty="0">
                <a:solidFill>
                  <a:schemeClr val="bg1"/>
                </a:solidFill>
              </a:rPr>
              <a:t>’</a:t>
            </a:r>
          </a:p>
          <a:p>
            <a:pPr>
              <a:lnSpc>
                <a:spcPct val="80000"/>
              </a:lnSpc>
            </a:pPr>
            <a:endParaRPr lang="en-GB" altLang="en-US" sz="45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CBC5D6D-458E-9E45-AA48-F15B16F8B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70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nl-NL" altLang="en-US" sz="3200" b="1" cap="all" dirty="0" err="1">
                <a:solidFill>
                  <a:srgbClr val="132831"/>
                </a:solidFill>
              </a:rPr>
              <a:t>Karibuni</a:t>
            </a:r>
            <a:endParaRPr lang="en-US" sz="3000" b="1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Ukaribisho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utangulizi;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Tafakuri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7;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8;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Maandalizi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mwisho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kuangalia</a:t>
            </a:r>
            <a:r>
              <a:rPr lang="en-GB" sz="2400" dirty="0"/>
              <a:t> </a:t>
            </a:r>
            <a:r>
              <a:rPr lang="en-GB" sz="2400" dirty="0" err="1"/>
              <a:t>mipango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Uwasilishaji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hatua</a:t>
            </a:r>
            <a:r>
              <a:rPr lang="en-GB" sz="2400" dirty="0"/>
              <a:t> </a:t>
            </a:r>
            <a:r>
              <a:rPr lang="en-GB" sz="2400" dirty="0" err="1"/>
              <a:t>zinazofuata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Sherehe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utoaji</a:t>
            </a:r>
            <a:r>
              <a:rPr lang="en-GB" sz="2400" dirty="0"/>
              <a:t> </a:t>
            </a:r>
            <a:r>
              <a:rPr lang="en-GB" sz="2400" dirty="0" err="1"/>
              <a:t>vyeti</a:t>
            </a:r>
            <a:r>
              <a:rPr lang="en-GB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FB40454-FB6F-C442-96E5-601A7C9EC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774D0F1-510B-774A-BDA4-18C2D7972A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>
                <a:solidFill>
                  <a:srgbClr val="132831"/>
                </a:solidFill>
              </a:rPr>
              <a:t>Tafakuri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US" altLang="en-US" sz="3200" b="1" cap="all" dirty="0">
                <a:solidFill>
                  <a:srgbClr val="132831"/>
                </a:solidFill>
              </a:rPr>
              <a:t>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siku</a:t>
            </a:r>
            <a:r>
              <a:rPr lang="en-US" altLang="en-US" sz="3200" b="1" cap="all" dirty="0">
                <a:solidFill>
                  <a:srgbClr val="132831"/>
                </a:solidFill>
              </a:rPr>
              <a:t>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US" altLang="en-US" sz="3200" b="1" cap="all" dirty="0">
                <a:solidFill>
                  <a:srgbClr val="132831"/>
                </a:solidFill>
              </a:rPr>
              <a:t> 7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dirty="0" err="1">
                <a:latin typeface="+mj-lt"/>
              </a:rPr>
              <a:t>Upi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ulikuwa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wakati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kijani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siku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mwisho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mada</a:t>
            </a:r>
            <a:r>
              <a:rPr lang="en-US" altLang="en-US" sz="2400" dirty="0">
                <a:latin typeface="+mj-lt"/>
              </a:rPr>
              <a:t> ‘</a:t>
            </a:r>
            <a:r>
              <a:rPr lang="en-US" altLang="en-US" sz="2400" dirty="0" err="1">
                <a:latin typeface="+mj-lt"/>
              </a:rPr>
              <a:t>Mpango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kuomba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’? </a:t>
            </a:r>
            <a:endParaRPr lang="en-US" sz="1500" dirty="0">
              <a:solidFill>
                <a:srgbClr val="13283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4A2BF1F9-D333-8340-8AC1-8080CC988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8FD128A-B660-CE48-8096-47A5E839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1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malengo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Ukaribisho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viongozi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wote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maafisa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waandamizi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wenzao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waliopo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hapa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kutoka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zenu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vitendo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Kutafakari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mahiri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namna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kuendeleza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kutoa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programu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taaluma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vijana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wako</a:t>
            </a:r>
            <a:r>
              <a:rPr lang="en-US" altLang="en-US" sz="2400" dirty="0">
                <a:latin typeface="+mj-lt"/>
              </a:rPr>
              <a:t>; 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Tathmini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kubadilishana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kuhusu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uhitaji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ajili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maboresho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maendeleo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zaidi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Kusherehekea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tulichojifunza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sana</a:t>
            </a:r>
            <a:r>
              <a:rPr lang="en-US" altLang="en-US" sz="2400" dirty="0">
                <a:latin typeface="+mj-lt"/>
              </a:rPr>
              <a:t>!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FDE32B3-C7C7-C14D-B527-8A587F468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260E0695-F9EB-304C-A072-92CA2C37A6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4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Maandalizi</a:t>
            </a:r>
            <a:r>
              <a:rPr lang="en-US" altLang="en-US" sz="3200" b="1" cap="all" dirty="0">
                <a:solidFill>
                  <a:srgbClr val="132831"/>
                </a:solidFill>
              </a:rPr>
              <a:t>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ya</a:t>
            </a:r>
            <a:r>
              <a:rPr lang="en-US" altLang="en-US" sz="3200" b="1" cap="all" dirty="0">
                <a:solidFill>
                  <a:srgbClr val="132831"/>
                </a:solidFill>
              </a:rPr>
              <a:t>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mwisho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Kusanya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malighafi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zote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unazohitaji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ajili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Hifadhi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ulio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pawapointi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kompyuta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mkufunzi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Baina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kuna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dakika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kubadilisha</a:t>
            </a:r>
            <a:r>
              <a:rPr lang="en-US" altLang="en-US" sz="2400" dirty="0">
                <a:latin typeface="+mj-lt"/>
              </a:rPr>
              <a:t>; 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C171967-E8D0-6B45-95AB-9B416252EA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3714922-6986-6046-9F03-5D7B0FF2C7D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5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 err="1">
                <a:solidFill>
                  <a:srgbClr val="132831"/>
                </a:solidFill>
              </a:rPr>
              <a:t>Kitabu</a:t>
            </a:r>
            <a:r>
              <a:rPr lang="en-US" altLang="en-US" sz="3200" b="1" cap="all" dirty="0">
                <a:solidFill>
                  <a:srgbClr val="132831"/>
                </a:solidFill>
              </a:rPr>
              <a:t> cha </a:t>
            </a:r>
            <a:r>
              <a:rPr lang="en-US" altLang="en-US" sz="3200" b="1" cap="all" dirty="0" err="1">
                <a:solidFill>
                  <a:srgbClr val="132831"/>
                </a:solidFill>
              </a:rPr>
              <a:t>kumbukumbu</a:t>
            </a:r>
            <a:endParaRPr lang="en-US" sz="3000" cap="all" dirty="0">
              <a:solidFill>
                <a:srgbClr val="132831"/>
              </a:solidFill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kitabu</a:t>
            </a:r>
            <a:r>
              <a:rPr lang="en-US" altLang="en-US" sz="2400" dirty="0">
                <a:latin typeface="+mj-lt"/>
              </a:rPr>
              <a:t> cha </a:t>
            </a:r>
            <a:r>
              <a:rPr lang="en-US" altLang="en-US" sz="2400" dirty="0" err="1">
                <a:latin typeface="+mj-lt"/>
              </a:rPr>
              <a:t>kumbukumbu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unaandika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uchunguzi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kila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unapenda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nini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kuhusu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huo</a:t>
            </a:r>
            <a:r>
              <a:rPr lang="en-US" altLang="en-US" sz="2400" dirty="0">
                <a:latin typeface="+mj-lt"/>
              </a:rPr>
              <a:t> (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);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binafsi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nini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unataka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A894751D-9A60-564E-878E-0B4326E5B2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146774F-AE24-1843-A1D0-EE1D6E8B9C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FE5409F3-F4EF-5842-A63C-0FD5C4161E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6BB20695-B8F4-9B4D-9F06-C00087EA7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4A9F61-E333-49BA-9577-4E99FD878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8865" y="688258"/>
            <a:ext cx="6322141" cy="616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5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br>
              <a:rPr lang="en-GB" altLang="en-US" sz="3200" b="1" cap="all" dirty="0"/>
            </a:br>
            <a:r>
              <a:rPr lang="en-GB" altLang="en-US" sz="3200" b="1" cap="all" dirty="0" err="1"/>
              <a:t>uwasilishaji</a:t>
            </a:r>
            <a:br>
              <a:rPr lang="en-GB" altLang="en-US" sz="3200" b="1" dirty="0"/>
            </a:b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jumla</a:t>
            </a:r>
            <a:r>
              <a:rPr lang="en-GB" altLang="en-US" sz="2400" dirty="0"/>
              <a:t> tuna </a:t>
            </a:r>
            <a:r>
              <a:rPr lang="en-GB" altLang="en-US" sz="2400" dirty="0" err="1"/>
              <a:t>dakika</a:t>
            </a:r>
            <a:r>
              <a:rPr lang="en-GB" altLang="en-US" sz="2400" dirty="0"/>
              <a:t> 15 – 25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uwasilishaji</a:t>
            </a:r>
            <a:r>
              <a:rPr lang="en-GB" altLang="en-US" sz="2400" dirty="0"/>
              <a:t>: </a:t>
            </a:r>
            <a:r>
              <a:rPr lang="en-GB" altLang="en-US" sz="2400" dirty="0" err="1"/>
              <a:t>wakufunzi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watunza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muda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(</a:t>
            </a:r>
            <a:r>
              <a:rPr lang="en-GB" altLang="en-US" sz="2400" dirty="0" err="1"/>
              <a:t>pia</a:t>
            </a:r>
            <a:r>
              <a:rPr lang="en-GB" altLang="en-US" sz="2400" dirty="0"/>
              <a:t>) </a:t>
            </a:r>
            <a:r>
              <a:rPr lang="en-GB" altLang="en-US" sz="2400" dirty="0" err="1"/>
              <a:t>wanaweka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kengele</a:t>
            </a:r>
            <a:r>
              <a:rPr lang="en-GB" altLang="en-US" sz="2400" dirty="0"/>
              <a:t>;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/>
              <a:t>Mwisho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kila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uwasilishaji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kutakuwa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dakika</a:t>
            </a:r>
            <a:r>
              <a:rPr lang="en-GB" altLang="en-US" sz="2400" dirty="0"/>
              <a:t> 5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ajili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ya</a:t>
            </a:r>
            <a:r>
              <a:rPr lang="en-GB" altLang="en-US" sz="2400" dirty="0"/>
              <a:t> mrejesho </a:t>
            </a:r>
            <a:r>
              <a:rPr lang="en-GB" altLang="en-US" sz="2400" dirty="0" err="1"/>
              <a:t>kutoka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kwa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wageni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kundi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na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wakufunzi</a:t>
            </a:r>
            <a:r>
              <a:rPr lang="en-GB" altLang="en-US" sz="2400" dirty="0"/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1602BA2-1DB3-C542-A97D-A0AE2ECF0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2D9B3B3-1386-D84D-907B-3F0AB2C603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573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solidFill>
                  <a:srgbClr val="132831"/>
                </a:solidFill>
              </a:rPr>
              <a:t>Tathmini</a:t>
            </a:r>
            <a:r>
              <a:rPr lang="en-GB" altLang="en-US" sz="3200" b="1" cap="all" dirty="0">
                <a:solidFill>
                  <a:srgbClr val="132831"/>
                </a:solidFill>
              </a:rPr>
              <a:t>,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hatua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zinazofuata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na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utoaji</a:t>
            </a:r>
            <a:r>
              <a:rPr lang="en-GB" altLang="en-US" sz="3200" b="1" cap="all" dirty="0">
                <a:solidFill>
                  <a:srgbClr val="132831"/>
                </a:solidFill>
              </a:rPr>
              <a:t> </a:t>
            </a:r>
            <a:r>
              <a:rPr lang="en-GB" altLang="en-US" sz="3200" b="1" cap="all" dirty="0" err="1">
                <a:solidFill>
                  <a:srgbClr val="132831"/>
                </a:solidFill>
              </a:rPr>
              <a:t>vyeti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019978"/>
            <a:ext cx="77206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Tafadhali</a:t>
            </a:r>
            <a:r>
              <a:rPr lang="en-GB" altLang="en-US" sz="2400" dirty="0">
                <a:latin typeface="+mj-lt"/>
              </a:rPr>
              <a:t>, </a:t>
            </a:r>
            <a:r>
              <a:rPr lang="en-GB" altLang="en-US" sz="2400" dirty="0" err="1">
                <a:latin typeface="+mj-lt"/>
              </a:rPr>
              <a:t>jaza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katika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fomu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kama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msaada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kujifunza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kutoka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katika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mafunzo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haya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namna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kutekeleza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programu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ajili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‘</a:t>
            </a:r>
            <a:r>
              <a:rPr lang="en-GB" altLang="en-US" sz="2400" dirty="0" err="1">
                <a:latin typeface="+mj-lt"/>
              </a:rPr>
              <a:t>Mwongozo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kwenye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maendeleo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Kazi</a:t>
            </a:r>
            <a:r>
              <a:rPr lang="en-GB" altLang="en-US" sz="2400" dirty="0">
                <a:latin typeface="+mj-lt"/>
              </a:rPr>
              <a:t>’;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Katika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duara</a:t>
            </a:r>
            <a:r>
              <a:rPr lang="en-GB" altLang="en-US" sz="2400" dirty="0">
                <a:latin typeface="+mj-lt"/>
              </a:rPr>
              <a:t>, </a:t>
            </a:r>
            <a:r>
              <a:rPr lang="en-GB" altLang="en-US" sz="2400" dirty="0" err="1">
                <a:latin typeface="+mj-lt"/>
              </a:rPr>
              <a:t>tunabadilishana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moja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pointi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zetu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muhimu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hatua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inayofuata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kuchukua</a:t>
            </a:r>
            <a:r>
              <a:rPr lang="en-GB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Baada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hapo</a:t>
            </a:r>
            <a:r>
              <a:rPr lang="en-GB" altLang="en-US" sz="2400" dirty="0">
                <a:latin typeface="+mj-lt"/>
              </a:rPr>
              <a:t>, </a:t>
            </a:r>
            <a:r>
              <a:rPr lang="en-GB" altLang="en-US" sz="2400" dirty="0" err="1">
                <a:latin typeface="+mj-lt"/>
              </a:rPr>
              <a:t>tunamshukuru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jirani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yetu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upande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wetu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kulia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kumpa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pongezi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kuhusu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mchango</a:t>
            </a:r>
            <a:r>
              <a:rPr lang="en-GB" altLang="en-US" sz="2400" dirty="0">
                <a:latin typeface="+mj-lt"/>
              </a:rPr>
              <a:t> wake </a:t>
            </a:r>
            <a:r>
              <a:rPr lang="en-GB" altLang="en-US" sz="2400" dirty="0" err="1">
                <a:latin typeface="+mj-lt"/>
              </a:rPr>
              <a:t>kwenye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mafunzo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haya</a:t>
            </a:r>
            <a:r>
              <a:rPr lang="en-GB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Vyeti</a:t>
            </a:r>
            <a:r>
              <a:rPr lang="en-GB" altLang="en-US" sz="2400" dirty="0">
                <a:latin typeface="+mj-lt"/>
              </a:rPr>
              <a:t>. </a:t>
            </a:r>
            <a:r>
              <a:rPr lang="en-GB" altLang="en-US" sz="2400" dirty="0" err="1">
                <a:latin typeface="+mj-lt"/>
              </a:rPr>
              <a:t>Hongera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kwetu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sote</a:t>
            </a:r>
            <a:r>
              <a:rPr lang="en-GB" altLang="en-US" sz="2400" dirty="0">
                <a:latin typeface="+mj-lt"/>
              </a:rPr>
              <a:t>!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 err="1">
                <a:latin typeface="+mj-lt"/>
              </a:rPr>
              <a:t>Mwishowe</a:t>
            </a:r>
            <a:r>
              <a:rPr lang="en-GB" altLang="en-US" sz="2400" dirty="0">
                <a:latin typeface="+mj-lt"/>
              </a:rPr>
              <a:t>: </a:t>
            </a:r>
            <a:r>
              <a:rPr lang="en-GB" altLang="en-US" sz="2400" dirty="0" err="1">
                <a:latin typeface="+mj-lt"/>
              </a:rPr>
              <a:t>picha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kundi</a:t>
            </a:r>
            <a:r>
              <a:rPr lang="en-GB" altLang="en-US" sz="2400" dirty="0">
                <a:latin typeface="+mj-lt"/>
              </a:rPr>
              <a:t> (</a:t>
            </a:r>
            <a:r>
              <a:rPr lang="en-GB" altLang="en-US" sz="2400" dirty="0" err="1">
                <a:latin typeface="+mj-lt"/>
              </a:rPr>
              <a:t>picha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pamoja</a:t>
            </a:r>
            <a:r>
              <a:rPr lang="en-GB" altLang="en-US" sz="2400" dirty="0">
                <a:latin typeface="+mj-lt"/>
              </a:rPr>
              <a:t>).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E46D84DF-F6C3-1947-AA2B-E82938B09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D23706D-D646-7C4D-9160-25FDB1EAF94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588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4039</TotalTime>
  <Words>1034</Words>
  <Application>Microsoft Office PowerPoint</Application>
  <PresentationFormat>Diavoorstelling (4:3)</PresentationFormat>
  <Paragraphs>62</Paragraphs>
  <Slides>10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Cubano Regular</vt:lpstr>
      <vt:lpstr>Office Theme</vt:lpstr>
      <vt:lpstr>Mafunzo ya Wakufunzi Maendeleo ya Kazi</vt:lpstr>
      <vt:lpstr>Karibuni</vt:lpstr>
      <vt:lpstr>Tafakuri ya siku ya 7</vt:lpstr>
      <vt:lpstr>malengo</vt:lpstr>
      <vt:lpstr>Maandalizi ya mwisho</vt:lpstr>
      <vt:lpstr>Kitabu cha kumbukumbu</vt:lpstr>
      <vt:lpstr>PowerPoint-presentatie</vt:lpstr>
      <vt:lpstr> uwasilishaji </vt:lpstr>
      <vt:lpstr>Tathmini, hatua zinazofuata na utoaji vyeti</vt:lpstr>
      <vt:lpstr>Mafunzo ya Wakufunzi Maendeleo ya Kazi</vt:lpstr>
    </vt:vector>
  </TitlesOfParts>
  <Company>Grant MacEwan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</dc:title>
  <dc:creator>Katie Wolgemuth</dc:creator>
  <cp:lastModifiedBy>Wil Bom</cp:lastModifiedBy>
  <cp:revision>207</cp:revision>
  <dcterms:created xsi:type="dcterms:W3CDTF">2016-11-16T12:29:20Z</dcterms:created>
  <dcterms:modified xsi:type="dcterms:W3CDTF">2021-11-04T10:31:37Z</dcterms:modified>
</cp:coreProperties>
</file>